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8c5eec2fb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ga8c5eec2fb_0_7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946a64d4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ga9946a64d4_0_4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ab54db52c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gab54db52cf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b9cf03c9f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gb9cf03c9f4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indent="-342900" lvl="1" marL="9144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indent="-342900" lvl="2" marL="13716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indent="-342900" lvl="3" marL="18288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685800" y="1680274"/>
            <a:ext cx="7772400" cy="208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Calibri"/>
              <a:buNone/>
            </a:pPr>
            <a:r>
              <a:rPr lang="nl" sz="4500">
                <a:solidFill>
                  <a:schemeClr val="lt1"/>
                </a:solidFill>
              </a:rPr>
              <a:t>Kliederkerk - all ages</a:t>
            </a:r>
            <a:endParaRPr sz="45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Calibri"/>
              <a:buNone/>
            </a:pPr>
            <a:r>
              <a:rPr lang="nl" sz="2900">
                <a:solidFill>
                  <a:schemeClr val="lt1"/>
                </a:solidFill>
              </a:rPr>
              <a:t>from thinking in age toward thinking in talents</a:t>
            </a:r>
            <a:endParaRPr sz="29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Calibri"/>
              <a:buNone/>
            </a:pPr>
            <a:r>
              <a:t/>
            </a:r>
            <a:endParaRPr sz="29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Calibri"/>
              <a:buNone/>
            </a:pPr>
            <a:r>
              <a:rPr lang="nl" sz="2200">
                <a:solidFill>
                  <a:schemeClr val="lt1"/>
                </a:solidFill>
              </a:rPr>
              <a:t>Nelleke Plomp - </a:t>
            </a:r>
            <a:r>
              <a:rPr lang="nl" sz="2200">
                <a:solidFill>
                  <a:schemeClr val="lt1"/>
                </a:solidFill>
              </a:rPr>
              <a:t>coördinator of</a:t>
            </a:r>
            <a:r>
              <a:rPr lang="nl" sz="2200">
                <a:solidFill>
                  <a:schemeClr val="lt1"/>
                </a:solidFill>
              </a:rPr>
              <a:t> kliederkerk in the Netherlands</a:t>
            </a:r>
            <a:endParaRPr sz="22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1135625" y="846750"/>
            <a:ext cx="7731000" cy="28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3000">
                <a:solidFill>
                  <a:schemeClr val="lt1"/>
                </a:solidFill>
              </a:rPr>
              <a:t>Write down for yourself:</a:t>
            </a:r>
            <a:endParaRPr b="1" sz="30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00">
              <a:solidFill>
                <a:schemeClr val="lt1"/>
              </a:solidFill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Char char="-"/>
            </a:pPr>
            <a:r>
              <a:rPr lang="nl" sz="2200">
                <a:solidFill>
                  <a:srgbClr val="FFFFFF"/>
                </a:solidFill>
              </a:rPr>
              <a:t>What things or activities in your life are ‘ageless’? </a:t>
            </a:r>
            <a:endParaRPr sz="22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FFFFFF"/>
              </a:solidFill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Char char="-"/>
            </a:pPr>
            <a:r>
              <a:rPr lang="nl" sz="2200">
                <a:solidFill>
                  <a:srgbClr val="FFFFFF"/>
                </a:solidFill>
              </a:rPr>
              <a:t>What things in life do you do with people of different generations together?  </a:t>
            </a:r>
            <a:endParaRPr sz="2200">
              <a:solidFill>
                <a:srgbClr val="FFFFF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700">
              <a:solidFill>
                <a:srgbClr val="FFFFF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700">
                <a:solidFill>
                  <a:srgbClr val="FFFFFF"/>
                </a:solidFill>
              </a:rPr>
              <a:t> </a:t>
            </a:r>
            <a:endParaRPr sz="1700">
              <a:solidFill>
                <a:srgbClr val="FFFFF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FFFFF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Liberation Serif"/>
              <a:ea typeface="Liberation Serif"/>
              <a:cs typeface="Liberation Serif"/>
              <a:sym typeface="Liberation Serif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/>
        </p:nvSpPr>
        <p:spPr>
          <a:xfrm>
            <a:off x="311700" y="880550"/>
            <a:ext cx="8520600" cy="45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FFFFFF"/>
              </a:solidFill>
            </a:endParaRPr>
          </a:p>
        </p:txBody>
      </p:sp>
      <p:sp>
        <p:nvSpPr>
          <p:cNvPr id="71" name="Google Shape;71;p16"/>
          <p:cNvSpPr txBox="1"/>
          <p:nvPr/>
        </p:nvSpPr>
        <p:spPr>
          <a:xfrm>
            <a:off x="2147700" y="1811250"/>
            <a:ext cx="5320500" cy="15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72" name="Google Shape;72;p16"/>
          <p:cNvSpPr txBox="1"/>
          <p:nvPr/>
        </p:nvSpPr>
        <p:spPr>
          <a:xfrm>
            <a:off x="5283525" y="410725"/>
            <a:ext cx="3548700" cy="32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9144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3000">
                <a:solidFill>
                  <a:schemeClr val="lt1"/>
                </a:solidFill>
              </a:rPr>
              <a:t>Multiple intelligences</a:t>
            </a:r>
            <a:endParaRPr b="1" sz="3000">
              <a:solidFill>
                <a:schemeClr val="lt1"/>
              </a:solidFill>
            </a:endParaRPr>
          </a:p>
          <a:p>
            <a:pPr indent="0" lvl="0" marL="9144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1900">
                <a:solidFill>
                  <a:schemeClr val="lt1"/>
                </a:solidFill>
              </a:rPr>
              <a:t>Howard Gardner</a:t>
            </a:r>
            <a:endParaRPr b="1" sz="1900">
              <a:solidFill>
                <a:schemeClr val="lt1"/>
              </a:solidFill>
            </a:endParaRPr>
          </a:p>
        </p:txBody>
      </p:sp>
      <p:pic>
        <p:nvPicPr>
          <p:cNvPr id="73" name="Google Shape;73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0350" y="410725"/>
            <a:ext cx="5740924" cy="382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ctrTitle"/>
          </p:nvPr>
        </p:nvSpPr>
        <p:spPr>
          <a:xfrm>
            <a:off x="904850" y="1749485"/>
            <a:ext cx="7772400" cy="251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</a:endParaRPr>
          </a:p>
        </p:txBody>
      </p:sp>
      <p:sp>
        <p:nvSpPr>
          <p:cNvPr id="79" name="Google Shape;79;p17"/>
          <p:cNvSpPr txBox="1"/>
          <p:nvPr/>
        </p:nvSpPr>
        <p:spPr>
          <a:xfrm>
            <a:off x="1278875" y="1849625"/>
            <a:ext cx="7281300" cy="251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>
                <a:solidFill>
                  <a:schemeClr val="lt1"/>
                </a:solidFill>
              </a:rPr>
              <a:t>Write one thing down to take home to your context:</a:t>
            </a:r>
            <a:endParaRPr sz="23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2800">
                <a:solidFill>
                  <a:schemeClr val="lt1"/>
                </a:solidFill>
              </a:rPr>
              <a:t>Which place or activity in your community can you re-think as ageless? </a:t>
            </a:r>
            <a:r>
              <a:rPr lang="nl" sz="2800">
                <a:solidFill>
                  <a:schemeClr val="lt1"/>
                </a:solidFill>
              </a:rPr>
              <a:t> </a:t>
            </a:r>
            <a:endParaRPr sz="2800">
              <a:solidFill>
                <a:schemeClr val="lt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lt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