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8997ff8883_0_80: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997ff888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8e169850f_0_10: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8e169850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88e169850f_0_15: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8e169850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88e169850f_0_20: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88e169850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88e169850f_0_25: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8e169850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8997ff8883_0_85: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997ff888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8997ff8883_0_96: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997ff8883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8997ff8883_0_102: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8997ff8883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8997ff8883_0_108: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997ff8883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88e169850f_0_0: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8e16985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6d60f915b8_0_1: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6d60f915b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8997ff8883_0_28: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8997ff888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8997ff8883_0_33: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8997ff888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8997ff8883_0_40: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8997ff888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8997ff8883_0_46: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997ff888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8997ff8883_0_52: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8997ff888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8997ff8883_0_56: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8997ff888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8997ff8883_0_60: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8997ff888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897847ad7f_0_12: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97847ad7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897847ad7f_0_17: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897847ad7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8997ff8883_0_16: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997ff888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997ff8883_0_23: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997ff888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997ff8883_0_64: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997ff8883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997ff8883_0_70: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997ff888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8997ff8883_0_75: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997ff8883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3649"/>
            <a:ext cx="6390300" cy="39522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6992"/>
            <a:ext cx="6390300" cy="1526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29799"/>
            <a:ext cx="6390300" cy="378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69481"/>
            <a:ext cx="6390300" cy="2504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1374"/>
            <a:ext cx="6390300" cy="16209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6878"/>
            <a:ext cx="6390300" cy="1102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9044"/>
            <a:ext cx="6390300" cy="6578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6878"/>
            <a:ext cx="6390300" cy="1102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9044"/>
            <a:ext cx="3000000" cy="6578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624300" y="2219044"/>
            <a:ext cx="3000000" cy="6578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6878"/>
            <a:ext cx="6390300" cy="1102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69785"/>
            <a:ext cx="2106000" cy="1455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5618"/>
            <a:ext cx="2106000" cy="6121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6746"/>
            <a:ext cx="4775700" cy="7876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4428"/>
            <a:ext cx="3033900" cy="2854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7207"/>
            <a:ext cx="3033900" cy="2378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418"/>
            <a:ext cx="2877600" cy="71148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5800"/>
            <a:ext cx="4499100" cy="1165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 Id="rId4" Type="http://schemas.openxmlformats.org/officeDocument/2006/relationships/hyperlink" Target="https://jongprotestant.protestantsekerk.nl/download9643/Eierdoos%20Afbeeldingen%20Natuur%20Speurtocht.pdf" TargetMode="External"/><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4.jpg"/><Relationship Id="rId4" Type="http://schemas.openxmlformats.org/officeDocument/2006/relationships/image" Target="../media/image3.pn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4.jp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jp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4.jp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2.jp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jp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4.png"/><Relationship Id="rId13" Type="http://schemas.openxmlformats.org/officeDocument/2006/relationships/image" Target="../media/image16.png"/><Relationship Id="rId12"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4.jpg"/><Relationship Id="rId4" Type="http://schemas.openxmlformats.org/officeDocument/2006/relationships/image" Target="../media/image11.png"/><Relationship Id="rId9" Type="http://schemas.openxmlformats.org/officeDocument/2006/relationships/image" Target="../media/image5.png"/><Relationship Id="rId15" Type="http://schemas.openxmlformats.org/officeDocument/2006/relationships/image" Target="../media/image10.png"/><Relationship Id="rId14" Type="http://schemas.openxmlformats.org/officeDocument/2006/relationships/image" Target="../media/image6.png"/><Relationship Id="rId16" Type="http://schemas.openxmlformats.org/officeDocument/2006/relationships/image" Target="../media/image20.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7.png"/><Relationship Id="rId8"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4.jpg"/><Relationship Id="rId4" Type="http://schemas.openxmlformats.org/officeDocument/2006/relationships/image" Target="../media/image19.png"/><Relationship Id="rId5"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664050" y="2103275"/>
            <a:ext cx="5529900" cy="6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600">
                <a:latin typeface="Calibri"/>
                <a:ea typeface="Calibri"/>
                <a:cs typeface="Calibri"/>
                <a:sym typeface="Calibri"/>
              </a:rPr>
              <a:t>Natuurspeurtocht</a:t>
            </a:r>
            <a:endParaRPr sz="3600">
              <a:latin typeface="Calibri"/>
              <a:ea typeface="Calibri"/>
              <a:cs typeface="Calibri"/>
              <a:sym typeface="Calibri"/>
            </a:endParaRPr>
          </a:p>
          <a:p>
            <a:pPr indent="0" lvl="0" marL="0" rtl="0" algn="ctr">
              <a:spcBef>
                <a:spcPts val="0"/>
              </a:spcBef>
              <a:spcAft>
                <a:spcPts val="0"/>
              </a:spcAft>
              <a:buNone/>
            </a:pPr>
            <a:r>
              <a:t/>
            </a:r>
            <a:endParaRPr sz="1600">
              <a:latin typeface="Calibri"/>
              <a:ea typeface="Calibri"/>
              <a:cs typeface="Calibri"/>
              <a:sym typeface="Calibri"/>
            </a:endParaRPr>
          </a:p>
          <a:p>
            <a:pPr indent="0" lvl="0" marL="0" rtl="0" algn="ctr">
              <a:lnSpc>
                <a:spcPct val="120000"/>
              </a:lnSpc>
              <a:spcBef>
                <a:spcPts val="0"/>
              </a:spcBef>
              <a:spcAft>
                <a:spcPts val="0"/>
              </a:spcAft>
              <a:buNone/>
            </a:pPr>
            <a:r>
              <a:rPr i="1" lang="nl" sz="1600">
                <a:solidFill>
                  <a:srgbClr val="FF9900"/>
                </a:solidFill>
                <a:highlight>
                  <a:srgbClr val="FFFFFF"/>
                </a:highlight>
                <a:latin typeface="Calibri"/>
                <a:ea typeface="Calibri"/>
                <a:cs typeface="Calibri"/>
                <a:sym typeface="Calibri"/>
              </a:rPr>
              <a:t>"Zo werden de hemel en de aarde gemaakt, en alle prachtige dingen die daarbij horen.” - </a:t>
            </a:r>
            <a:r>
              <a:rPr lang="nl" sz="1600">
                <a:solidFill>
                  <a:srgbClr val="FF9900"/>
                </a:solidFill>
                <a:highlight>
                  <a:srgbClr val="FFFFFF"/>
                </a:highlight>
                <a:latin typeface="Calibri"/>
                <a:ea typeface="Calibri"/>
                <a:cs typeface="Calibri"/>
                <a:sym typeface="Calibri"/>
              </a:rPr>
              <a:t>Genesis 2:1</a:t>
            </a:r>
            <a:endParaRPr sz="1600">
              <a:solidFill>
                <a:srgbClr val="FF9900"/>
              </a:solidFill>
              <a:highlight>
                <a:srgbClr val="FFFFFF"/>
              </a:highlight>
              <a:latin typeface="Calibri"/>
              <a:ea typeface="Calibri"/>
              <a:cs typeface="Calibri"/>
              <a:sym typeface="Calibri"/>
            </a:endParaRPr>
          </a:p>
          <a:p>
            <a:pPr indent="0" lvl="0" marL="0" rtl="0" algn="ctr">
              <a:spcBef>
                <a:spcPts val="0"/>
              </a:spcBef>
              <a:spcAft>
                <a:spcPts val="0"/>
              </a:spcAft>
              <a:buNone/>
            </a:pPr>
            <a:r>
              <a:t/>
            </a:r>
            <a:endParaRPr i="1" sz="1600">
              <a:latin typeface="Calibri"/>
              <a:ea typeface="Calibri"/>
              <a:cs typeface="Calibri"/>
              <a:sym typeface="Calibri"/>
            </a:endParaRPr>
          </a:p>
          <a:p>
            <a:pPr indent="0" lvl="0" marL="0" rtl="0" algn="ctr">
              <a:spcBef>
                <a:spcPts val="0"/>
              </a:spcBef>
              <a:spcAft>
                <a:spcPts val="0"/>
              </a:spcAft>
              <a:buNone/>
            </a:pPr>
            <a:r>
              <a:t/>
            </a:r>
            <a:endParaRPr i="1" sz="1600">
              <a:latin typeface="Calibri"/>
              <a:ea typeface="Calibri"/>
              <a:cs typeface="Calibri"/>
              <a:sym typeface="Calibri"/>
            </a:endParaRPr>
          </a:p>
          <a:p>
            <a:pPr indent="0" lvl="0" marL="0" rtl="0" algn="l">
              <a:spcBef>
                <a:spcPts val="0"/>
              </a:spcBef>
              <a:spcAft>
                <a:spcPts val="0"/>
              </a:spcAft>
              <a:buNone/>
            </a:pPr>
            <a:r>
              <a:rPr b="1" lang="nl" sz="1600">
                <a:latin typeface="Calibri"/>
                <a:ea typeface="Calibri"/>
                <a:cs typeface="Calibri"/>
                <a:sym typeface="Calibri"/>
              </a:rPr>
              <a:t>Opdracht: </a:t>
            </a:r>
            <a:endParaRPr b="1" sz="1600">
              <a:latin typeface="Calibri"/>
              <a:ea typeface="Calibri"/>
              <a:cs typeface="Calibri"/>
              <a:sym typeface="Calibri"/>
            </a:endParaRPr>
          </a:p>
          <a:p>
            <a:pPr indent="0" lvl="0" marL="0" rtl="0" algn="l">
              <a:spcBef>
                <a:spcPts val="0"/>
              </a:spcBef>
              <a:spcAft>
                <a:spcPts val="0"/>
              </a:spcAft>
              <a:buNone/>
            </a:pPr>
            <a:r>
              <a:rPr lang="nl" sz="1600">
                <a:highlight>
                  <a:srgbClr val="FFFFFF"/>
                </a:highlight>
                <a:latin typeface="Calibri"/>
                <a:ea typeface="Calibri"/>
                <a:cs typeface="Calibri"/>
                <a:sym typeface="Calibri"/>
              </a:rPr>
              <a:t>De schepping is mooi om óver te praten, maar het is natuurlijk nog mooier om haar zelf te ervaren. Ga met een groepje op stap in de omgeving. Spreek samen een gebied af, en een tijd waarop jullie allemaal weer terug zijn.</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rPr lang="nl" sz="1600">
                <a:highlight>
                  <a:srgbClr val="FFFFFF"/>
                </a:highlight>
                <a:latin typeface="Calibri"/>
                <a:ea typeface="Calibri"/>
                <a:cs typeface="Calibri"/>
                <a:sym typeface="Calibri"/>
              </a:rPr>
              <a:t>Neem een eierdoos mee met daarop de plaatjes (</a:t>
            </a:r>
            <a:r>
              <a:rPr lang="nl" sz="1600" u="sng">
                <a:solidFill>
                  <a:schemeClr val="hlink"/>
                </a:solidFill>
                <a:highlight>
                  <a:srgbClr val="FFFFFF"/>
                </a:highlight>
                <a:latin typeface="Calibri"/>
                <a:ea typeface="Calibri"/>
                <a:cs typeface="Calibri"/>
                <a:sym typeface="Calibri"/>
                <a:hlinkClick r:id="rId4"/>
              </a:rPr>
              <a:t>download en print hier de plaatjes</a:t>
            </a:r>
            <a:r>
              <a:rPr lang="nl" sz="1600">
                <a:highlight>
                  <a:srgbClr val="FFFFFF"/>
                </a:highlight>
                <a:latin typeface="Calibri"/>
                <a:ea typeface="Calibri"/>
                <a:cs typeface="Calibri"/>
                <a:sym typeface="Calibri"/>
              </a:rPr>
              <a:t>) van dingen uit de natuur. Kunnen jullie deze allemaal verzamelen?!</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t/>
            </a:r>
            <a:endParaRPr sz="1600">
              <a:highlight>
                <a:srgbClr val="FFFFFF"/>
              </a:highlight>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lnSpc>
                <a:spcPct val="120000"/>
              </a:lnSpc>
              <a:spcBef>
                <a:spcPts val="0"/>
              </a:spcBef>
              <a:spcAft>
                <a:spcPts val="0"/>
              </a:spcAft>
              <a:buNone/>
            </a:pPr>
            <a:r>
              <a:rPr b="1" lang="nl" sz="1600">
                <a:highlight>
                  <a:srgbClr val="FFFFFF"/>
                </a:highlight>
                <a:latin typeface="Calibri"/>
                <a:ea typeface="Calibri"/>
                <a:cs typeface="Calibri"/>
                <a:sym typeface="Calibri"/>
              </a:rPr>
              <a:t>Vragen tijdens de speurtocht:</a:t>
            </a:r>
            <a:endParaRPr b="1"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rPr lang="nl" sz="1600">
                <a:highlight>
                  <a:srgbClr val="FFFFFF"/>
                </a:highlight>
                <a:latin typeface="Calibri"/>
                <a:ea typeface="Calibri"/>
                <a:cs typeface="Calibri"/>
                <a:sym typeface="Calibri"/>
              </a:rPr>
              <a:t>1. Wat zie je om je heen?</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rPr lang="nl" sz="1600">
                <a:highlight>
                  <a:srgbClr val="FFFFFF"/>
                </a:highlight>
                <a:latin typeface="Calibri"/>
                <a:ea typeface="Calibri"/>
                <a:cs typeface="Calibri"/>
                <a:sym typeface="Calibri"/>
              </a:rPr>
              <a:t>2. Wat vind jij mooi in de natuur?</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rPr lang="nl" sz="1600">
                <a:highlight>
                  <a:srgbClr val="FFFFFF"/>
                </a:highlight>
                <a:latin typeface="Calibri"/>
                <a:ea typeface="Calibri"/>
                <a:cs typeface="Calibri"/>
                <a:sym typeface="Calibri"/>
              </a:rPr>
              <a:t>3. Zie jij iets van God in de natuur?</a:t>
            </a:r>
            <a:endParaRPr sz="1600">
              <a:highlight>
                <a:srgbClr val="FFFFFF"/>
              </a:highlight>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p:txBody>
      </p:sp>
      <p:pic>
        <p:nvPicPr>
          <p:cNvPr id="55" name="Google Shape;55;p13"/>
          <p:cNvPicPr preferRelativeResize="0"/>
          <p:nvPr/>
        </p:nvPicPr>
        <p:blipFill>
          <a:blip r:embed="rId5">
            <a:alphaModFix/>
          </a:blip>
          <a:stretch>
            <a:fillRect/>
          </a:stretch>
        </p:blipFill>
        <p:spPr>
          <a:xfrm>
            <a:off x="3950875" y="6507550"/>
            <a:ext cx="2105025" cy="2171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4" name="Shape 134"/>
        <p:cNvGrpSpPr/>
        <p:nvPr/>
      </p:nvGrpSpPr>
      <p:grpSpPr>
        <a:xfrm>
          <a:off x="0" y="0"/>
          <a:ext cx="0" cy="0"/>
          <a:chOff x="0" y="0"/>
          <a:chExt cx="0" cy="0"/>
        </a:xfrm>
      </p:grpSpPr>
      <p:pic>
        <p:nvPicPr>
          <p:cNvPr id="135" name="Google Shape;135;p22"/>
          <p:cNvPicPr preferRelativeResize="0"/>
          <p:nvPr/>
        </p:nvPicPr>
        <p:blipFill>
          <a:blip r:embed="rId3">
            <a:alphaModFix/>
          </a:blip>
          <a:stretch>
            <a:fillRect/>
          </a:stretch>
        </p:blipFill>
        <p:spPr>
          <a:xfrm>
            <a:off x="152400" y="1872050"/>
            <a:ext cx="6705600" cy="6705600"/>
          </a:xfrm>
          <a:prstGeom prst="rect">
            <a:avLst/>
          </a:prstGeom>
          <a:noFill/>
          <a:ln>
            <a:noFill/>
          </a:ln>
        </p:spPr>
      </p:pic>
      <p:sp>
        <p:nvSpPr>
          <p:cNvPr id="136" name="Google Shape;136;p22"/>
          <p:cNvSpPr txBox="1"/>
          <p:nvPr/>
        </p:nvSpPr>
        <p:spPr>
          <a:xfrm>
            <a:off x="2196600" y="1074950"/>
            <a:ext cx="30000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600">
                <a:latin typeface="Calibri"/>
                <a:ea typeface="Calibri"/>
                <a:cs typeface="Calibri"/>
                <a:sym typeface="Calibri"/>
              </a:rPr>
              <a:t>Paard</a:t>
            </a:r>
            <a:endParaRPr sz="36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0" name="Shape 140"/>
        <p:cNvGrpSpPr/>
        <p:nvPr/>
      </p:nvGrpSpPr>
      <p:grpSpPr>
        <a:xfrm>
          <a:off x="0" y="0"/>
          <a:ext cx="0" cy="0"/>
          <a:chOff x="0" y="0"/>
          <a:chExt cx="0" cy="0"/>
        </a:xfrm>
      </p:grpSpPr>
      <p:pic>
        <p:nvPicPr>
          <p:cNvPr id="141" name="Google Shape;141;p23"/>
          <p:cNvPicPr preferRelativeResize="0"/>
          <p:nvPr/>
        </p:nvPicPr>
        <p:blipFill>
          <a:blip r:embed="rId3">
            <a:alphaModFix/>
          </a:blip>
          <a:stretch>
            <a:fillRect/>
          </a:stretch>
        </p:blipFill>
        <p:spPr>
          <a:xfrm>
            <a:off x="106650" y="2236075"/>
            <a:ext cx="6751350" cy="6751376"/>
          </a:xfrm>
          <a:prstGeom prst="rect">
            <a:avLst/>
          </a:prstGeom>
          <a:noFill/>
          <a:ln>
            <a:noFill/>
          </a:ln>
        </p:spPr>
      </p:pic>
      <p:sp>
        <p:nvSpPr>
          <p:cNvPr id="142" name="Google Shape;142;p23"/>
          <p:cNvSpPr txBox="1"/>
          <p:nvPr/>
        </p:nvSpPr>
        <p:spPr>
          <a:xfrm>
            <a:off x="2196600" y="1074950"/>
            <a:ext cx="30000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600">
                <a:latin typeface="Calibri"/>
                <a:ea typeface="Calibri"/>
                <a:cs typeface="Calibri"/>
                <a:sym typeface="Calibri"/>
              </a:rPr>
              <a:t>Leeuw</a:t>
            </a:r>
            <a:endParaRPr sz="36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6" name="Shape 146"/>
        <p:cNvGrpSpPr/>
        <p:nvPr/>
      </p:nvGrpSpPr>
      <p:grpSpPr>
        <a:xfrm>
          <a:off x="0" y="0"/>
          <a:ext cx="0" cy="0"/>
          <a:chOff x="0" y="0"/>
          <a:chExt cx="0" cy="0"/>
        </a:xfrm>
      </p:grpSpPr>
      <p:pic>
        <p:nvPicPr>
          <p:cNvPr id="147" name="Google Shape;147;p24"/>
          <p:cNvPicPr preferRelativeResize="0"/>
          <p:nvPr/>
        </p:nvPicPr>
        <p:blipFill>
          <a:blip r:embed="rId3">
            <a:alphaModFix/>
          </a:blip>
          <a:stretch>
            <a:fillRect/>
          </a:stretch>
        </p:blipFill>
        <p:spPr>
          <a:xfrm>
            <a:off x="75200" y="1765200"/>
            <a:ext cx="6782800" cy="6782800"/>
          </a:xfrm>
          <a:prstGeom prst="rect">
            <a:avLst/>
          </a:prstGeom>
          <a:noFill/>
          <a:ln>
            <a:noFill/>
          </a:ln>
        </p:spPr>
      </p:pic>
      <p:sp>
        <p:nvSpPr>
          <p:cNvPr id="148" name="Google Shape;148;p24"/>
          <p:cNvSpPr txBox="1"/>
          <p:nvPr/>
        </p:nvSpPr>
        <p:spPr>
          <a:xfrm>
            <a:off x="2196600" y="823900"/>
            <a:ext cx="30000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600">
                <a:latin typeface="Calibri"/>
                <a:ea typeface="Calibri"/>
                <a:cs typeface="Calibri"/>
                <a:sym typeface="Calibri"/>
              </a:rPr>
              <a:t>Konijn</a:t>
            </a:r>
            <a:endParaRPr sz="36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2" name="Shape 152"/>
        <p:cNvGrpSpPr/>
        <p:nvPr/>
      </p:nvGrpSpPr>
      <p:grpSpPr>
        <a:xfrm>
          <a:off x="0" y="0"/>
          <a:ext cx="0" cy="0"/>
          <a:chOff x="0" y="0"/>
          <a:chExt cx="0" cy="0"/>
        </a:xfrm>
      </p:grpSpPr>
      <p:pic>
        <p:nvPicPr>
          <p:cNvPr id="153" name="Google Shape;153;p25"/>
          <p:cNvPicPr preferRelativeResize="0"/>
          <p:nvPr/>
        </p:nvPicPr>
        <p:blipFill>
          <a:blip r:embed="rId3">
            <a:alphaModFix/>
          </a:blip>
          <a:stretch>
            <a:fillRect/>
          </a:stretch>
        </p:blipFill>
        <p:spPr>
          <a:xfrm>
            <a:off x="152400" y="1599000"/>
            <a:ext cx="6705600" cy="6705600"/>
          </a:xfrm>
          <a:prstGeom prst="rect">
            <a:avLst/>
          </a:prstGeom>
          <a:noFill/>
          <a:ln>
            <a:noFill/>
          </a:ln>
        </p:spPr>
      </p:pic>
      <p:sp>
        <p:nvSpPr>
          <p:cNvPr id="154" name="Google Shape;154;p25"/>
          <p:cNvSpPr txBox="1"/>
          <p:nvPr/>
        </p:nvSpPr>
        <p:spPr>
          <a:xfrm>
            <a:off x="2196600" y="1074950"/>
            <a:ext cx="30000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600">
                <a:latin typeface="Calibri"/>
                <a:ea typeface="Calibri"/>
                <a:cs typeface="Calibri"/>
                <a:sym typeface="Calibri"/>
              </a:rPr>
              <a:t>Aap</a:t>
            </a:r>
            <a:endParaRPr sz="36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8" name="Shape 158"/>
        <p:cNvGrpSpPr/>
        <p:nvPr/>
      </p:nvGrpSpPr>
      <p:grpSpPr>
        <a:xfrm>
          <a:off x="0" y="0"/>
          <a:ext cx="0" cy="0"/>
          <a:chOff x="0" y="0"/>
          <a:chExt cx="0" cy="0"/>
        </a:xfrm>
      </p:grpSpPr>
      <p:pic>
        <p:nvPicPr>
          <p:cNvPr id="159" name="Google Shape;159;p26"/>
          <p:cNvPicPr preferRelativeResize="0"/>
          <p:nvPr/>
        </p:nvPicPr>
        <p:blipFill>
          <a:blip r:embed="rId3">
            <a:alphaModFix/>
          </a:blip>
          <a:stretch>
            <a:fillRect/>
          </a:stretch>
        </p:blipFill>
        <p:spPr>
          <a:xfrm>
            <a:off x="152400" y="1872050"/>
            <a:ext cx="6705600" cy="6705600"/>
          </a:xfrm>
          <a:prstGeom prst="rect">
            <a:avLst/>
          </a:prstGeom>
          <a:noFill/>
          <a:ln>
            <a:noFill/>
          </a:ln>
        </p:spPr>
      </p:pic>
      <p:sp>
        <p:nvSpPr>
          <p:cNvPr id="160" name="Google Shape;160;p26"/>
          <p:cNvSpPr txBox="1"/>
          <p:nvPr/>
        </p:nvSpPr>
        <p:spPr>
          <a:xfrm>
            <a:off x="2196600" y="1074950"/>
            <a:ext cx="30000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600">
                <a:latin typeface="Calibri"/>
                <a:ea typeface="Calibri"/>
                <a:cs typeface="Calibri"/>
                <a:sym typeface="Calibri"/>
              </a:rPr>
              <a:t>Paard</a:t>
            </a:r>
            <a:endParaRPr sz="36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4" name="Shape 164"/>
        <p:cNvGrpSpPr/>
        <p:nvPr/>
      </p:nvGrpSpPr>
      <p:grpSpPr>
        <a:xfrm>
          <a:off x="0" y="0"/>
          <a:ext cx="0" cy="0"/>
          <a:chOff x="0" y="0"/>
          <a:chExt cx="0" cy="0"/>
        </a:xfrm>
      </p:grpSpPr>
      <p:pic>
        <p:nvPicPr>
          <p:cNvPr id="165" name="Google Shape;165;p27"/>
          <p:cNvPicPr preferRelativeResize="0"/>
          <p:nvPr/>
        </p:nvPicPr>
        <p:blipFill>
          <a:blip r:embed="rId3">
            <a:alphaModFix/>
          </a:blip>
          <a:stretch>
            <a:fillRect/>
          </a:stretch>
        </p:blipFill>
        <p:spPr>
          <a:xfrm>
            <a:off x="152400" y="2160750"/>
            <a:ext cx="6705600" cy="6705600"/>
          </a:xfrm>
          <a:prstGeom prst="rect">
            <a:avLst/>
          </a:prstGeom>
          <a:noFill/>
          <a:ln>
            <a:noFill/>
          </a:ln>
        </p:spPr>
      </p:pic>
      <p:sp>
        <p:nvSpPr>
          <p:cNvPr id="166" name="Google Shape;166;p27"/>
          <p:cNvSpPr txBox="1"/>
          <p:nvPr/>
        </p:nvSpPr>
        <p:spPr>
          <a:xfrm>
            <a:off x="2183025" y="1261650"/>
            <a:ext cx="2937300" cy="8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600">
                <a:latin typeface="Calibri"/>
                <a:ea typeface="Calibri"/>
                <a:cs typeface="Calibri"/>
                <a:sym typeface="Calibri"/>
              </a:rPr>
              <a:t>Puppy</a:t>
            </a:r>
            <a:endParaRPr sz="36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0" name="Shape 170"/>
        <p:cNvGrpSpPr/>
        <p:nvPr/>
      </p:nvGrpSpPr>
      <p:grpSpPr>
        <a:xfrm>
          <a:off x="0" y="0"/>
          <a:ext cx="0" cy="0"/>
          <a:chOff x="0" y="0"/>
          <a:chExt cx="0" cy="0"/>
        </a:xfrm>
      </p:grpSpPr>
      <p:sp>
        <p:nvSpPr>
          <p:cNvPr id="171" name="Google Shape;171;p28"/>
          <p:cNvSpPr txBox="1"/>
          <p:nvPr/>
        </p:nvSpPr>
        <p:spPr>
          <a:xfrm>
            <a:off x="2183025" y="1261650"/>
            <a:ext cx="2937300" cy="8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600">
                <a:latin typeface="Calibri"/>
                <a:ea typeface="Calibri"/>
                <a:cs typeface="Calibri"/>
                <a:sym typeface="Calibri"/>
              </a:rPr>
              <a:t>Olifant</a:t>
            </a:r>
            <a:endParaRPr sz="3600">
              <a:latin typeface="Calibri"/>
              <a:ea typeface="Calibri"/>
              <a:cs typeface="Calibri"/>
              <a:sym typeface="Calibri"/>
            </a:endParaRPr>
          </a:p>
        </p:txBody>
      </p:sp>
      <p:pic>
        <p:nvPicPr>
          <p:cNvPr id="172" name="Google Shape;172;p28"/>
          <p:cNvPicPr preferRelativeResize="0"/>
          <p:nvPr/>
        </p:nvPicPr>
        <p:blipFill>
          <a:blip r:embed="rId3">
            <a:alphaModFix/>
          </a:blip>
          <a:stretch>
            <a:fillRect/>
          </a:stretch>
        </p:blipFill>
        <p:spPr>
          <a:xfrm>
            <a:off x="152400" y="2313150"/>
            <a:ext cx="6705600" cy="6705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6" name="Shape 176"/>
        <p:cNvGrpSpPr/>
        <p:nvPr/>
      </p:nvGrpSpPr>
      <p:grpSpPr>
        <a:xfrm>
          <a:off x="0" y="0"/>
          <a:ext cx="0" cy="0"/>
          <a:chOff x="0" y="0"/>
          <a:chExt cx="0" cy="0"/>
        </a:xfrm>
      </p:grpSpPr>
      <p:sp>
        <p:nvSpPr>
          <p:cNvPr id="177" name="Google Shape;177;p29"/>
          <p:cNvSpPr txBox="1"/>
          <p:nvPr/>
        </p:nvSpPr>
        <p:spPr>
          <a:xfrm>
            <a:off x="2183025" y="1261650"/>
            <a:ext cx="2937300" cy="8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600">
                <a:latin typeface="Calibri"/>
                <a:ea typeface="Calibri"/>
                <a:cs typeface="Calibri"/>
                <a:sym typeface="Calibri"/>
              </a:rPr>
              <a:t>Koe</a:t>
            </a:r>
            <a:endParaRPr sz="3600">
              <a:latin typeface="Calibri"/>
              <a:ea typeface="Calibri"/>
              <a:cs typeface="Calibri"/>
              <a:sym typeface="Calibri"/>
            </a:endParaRPr>
          </a:p>
        </p:txBody>
      </p:sp>
      <p:pic>
        <p:nvPicPr>
          <p:cNvPr id="178" name="Google Shape;178;p29"/>
          <p:cNvPicPr preferRelativeResize="0"/>
          <p:nvPr/>
        </p:nvPicPr>
        <p:blipFill>
          <a:blip r:embed="rId3">
            <a:alphaModFix/>
          </a:blip>
          <a:stretch>
            <a:fillRect/>
          </a:stretch>
        </p:blipFill>
        <p:spPr>
          <a:xfrm>
            <a:off x="152400" y="2313150"/>
            <a:ext cx="6705600" cy="6705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2" name="Shape 182"/>
        <p:cNvGrpSpPr/>
        <p:nvPr/>
      </p:nvGrpSpPr>
      <p:grpSpPr>
        <a:xfrm>
          <a:off x="0" y="0"/>
          <a:ext cx="0" cy="0"/>
          <a:chOff x="0" y="0"/>
          <a:chExt cx="0" cy="0"/>
        </a:xfrm>
      </p:grpSpPr>
      <p:sp>
        <p:nvSpPr>
          <p:cNvPr id="183" name="Google Shape;183;p30"/>
          <p:cNvSpPr txBox="1"/>
          <p:nvPr/>
        </p:nvSpPr>
        <p:spPr>
          <a:xfrm>
            <a:off x="2183025" y="1261650"/>
            <a:ext cx="2937300" cy="8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600">
                <a:latin typeface="Calibri"/>
                <a:ea typeface="Calibri"/>
                <a:cs typeface="Calibri"/>
                <a:sym typeface="Calibri"/>
              </a:rPr>
              <a:t>Kat</a:t>
            </a:r>
            <a:endParaRPr sz="3600">
              <a:latin typeface="Calibri"/>
              <a:ea typeface="Calibri"/>
              <a:cs typeface="Calibri"/>
              <a:sym typeface="Calibri"/>
            </a:endParaRPr>
          </a:p>
        </p:txBody>
      </p:sp>
      <p:pic>
        <p:nvPicPr>
          <p:cNvPr id="184" name="Google Shape;184;p30"/>
          <p:cNvPicPr preferRelativeResize="0"/>
          <p:nvPr/>
        </p:nvPicPr>
        <p:blipFill>
          <a:blip r:embed="rId3">
            <a:alphaModFix/>
          </a:blip>
          <a:stretch>
            <a:fillRect/>
          </a:stretch>
        </p:blipFill>
        <p:spPr>
          <a:xfrm>
            <a:off x="152400" y="2313150"/>
            <a:ext cx="6705600" cy="6705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8" name="Shape 188"/>
        <p:cNvGrpSpPr/>
        <p:nvPr/>
      </p:nvGrpSpPr>
      <p:grpSpPr>
        <a:xfrm>
          <a:off x="0" y="0"/>
          <a:ext cx="0" cy="0"/>
          <a:chOff x="0" y="0"/>
          <a:chExt cx="0" cy="0"/>
        </a:xfrm>
      </p:grpSpPr>
      <p:sp>
        <p:nvSpPr>
          <p:cNvPr id="189" name="Google Shape;189;p31"/>
          <p:cNvSpPr txBox="1"/>
          <p:nvPr/>
        </p:nvSpPr>
        <p:spPr>
          <a:xfrm>
            <a:off x="2183025" y="1261650"/>
            <a:ext cx="2937300" cy="8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600">
                <a:latin typeface="Calibri"/>
                <a:ea typeface="Calibri"/>
                <a:cs typeface="Calibri"/>
                <a:sym typeface="Calibri"/>
              </a:rPr>
              <a:t>Uil</a:t>
            </a:r>
            <a:endParaRPr sz="3600">
              <a:latin typeface="Calibri"/>
              <a:ea typeface="Calibri"/>
              <a:cs typeface="Calibri"/>
              <a:sym typeface="Calibri"/>
            </a:endParaRPr>
          </a:p>
        </p:txBody>
      </p:sp>
      <p:pic>
        <p:nvPicPr>
          <p:cNvPr id="190" name="Google Shape;190;p31"/>
          <p:cNvPicPr preferRelativeResize="0"/>
          <p:nvPr/>
        </p:nvPicPr>
        <p:blipFill>
          <a:blip r:embed="rId3">
            <a:alphaModFix/>
          </a:blip>
          <a:stretch>
            <a:fillRect/>
          </a:stretch>
        </p:blipFill>
        <p:spPr>
          <a:xfrm>
            <a:off x="152400" y="2313150"/>
            <a:ext cx="6705600" cy="6705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nvSpPr>
        <p:spPr>
          <a:xfrm>
            <a:off x="664050" y="2003000"/>
            <a:ext cx="5529900" cy="6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600">
                <a:latin typeface="Calibri"/>
                <a:ea typeface="Calibri"/>
                <a:cs typeface="Calibri"/>
                <a:sym typeface="Calibri"/>
              </a:rPr>
              <a:t>Rustdag</a:t>
            </a:r>
            <a:endParaRPr sz="3600">
              <a:latin typeface="Calibri"/>
              <a:ea typeface="Calibri"/>
              <a:cs typeface="Calibri"/>
              <a:sym typeface="Calibri"/>
            </a:endParaRPr>
          </a:p>
          <a:p>
            <a:pPr indent="0" lvl="0" marL="0" rtl="0" algn="ctr">
              <a:spcBef>
                <a:spcPts val="0"/>
              </a:spcBef>
              <a:spcAft>
                <a:spcPts val="0"/>
              </a:spcAft>
              <a:buNone/>
            </a:pPr>
            <a:r>
              <a:t/>
            </a:r>
            <a:endParaRPr sz="1600">
              <a:latin typeface="Calibri"/>
              <a:ea typeface="Calibri"/>
              <a:cs typeface="Calibri"/>
              <a:sym typeface="Calibri"/>
            </a:endParaRPr>
          </a:p>
          <a:p>
            <a:pPr indent="0" lvl="0" marL="0" rtl="0" algn="ctr">
              <a:lnSpc>
                <a:spcPct val="120000"/>
              </a:lnSpc>
              <a:spcBef>
                <a:spcPts val="0"/>
              </a:spcBef>
              <a:spcAft>
                <a:spcPts val="0"/>
              </a:spcAft>
              <a:buNone/>
            </a:pPr>
            <a:r>
              <a:rPr lang="nl">
                <a:solidFill>
                  <a:srgbClr val="FF9900"/>
                </a:solidFill>
                <a:highlight>
                  <a:srgbClr val="FFFFFF"/>
                </a:highlight>
                <a:latin typeface="Calibri"/>
                <a:ea typeface="Calibri"/>
                <a:cs typeface="Calibri"/>
                <a:sym typeface="Calibri"/>
              </a:rPr>
              <a:t>“ Op de zevende dag was God klaar met zijn werk. Toen rustte hij uit. God zegende de zevende dag. Hij maakte van die dag een bijzondere dag. Want op die dag was hij klaar met de schepping en rustte hij uit van al zijn werk." - Genesis 2:2-3</a:t>
            </a:r>
            <a:endParaRPr>
              <a:solidFill>
                <a:srgbClr val="FF9900"/>
              </a:solidFill>
              <a:highlight>
                <a:srgbClr val="FFFFFF"/>
              </a:highlight>
              <a:latin typeface="Calibri"/>
              <a:ea typeface="Calibri"/>
              <a:cs typeface="Calibri"/>
              <a:sym typeface="Calibri"/>
            </a:endParaRPr>
          </a:p>
          <a:p>
            <a:pPr indent="0" lvl="0" marL="0" rtl="0" algn="ctr">
              <a:spcBef>
                <a:spcPts val="0"/>
              </a:spcBef>
              <a:spcAft>
                <a:spcPts val="0"/>
              </a:spcAft>
              <a:buNone/>
            </a:pPr>
            <a:r>
              <a:t/>
            </a:r>
            <a:endParaRPr i="1" sz="1600">
              <a:latin typeface="Calibri"/>
              <a:ea typeface="Calibri"/>
              <a:cs typeface="Calibri"/>
              <a:sym typeface="Calibri"/>
            </a:endParaRPr>
          </a:p>
          <a:p>
            <a:pPr indent="0" lvl="0" marL="0" rtl="0" algn="l">
              <a:spcBef>
                <a:spcPts val="0"/>
              </a:spcBef>
              <a:spcAft>
                <a:spcPts val="0"/>
              </a:spcAft>
              <a:buNone/>
            </a:pPr>
            <a:r>
              <a:rPr b="1" lang="nl" sz="1600">
                <a:latin typeface="Calibri"/>
                <a:ea typeface="Calibri"/>
                <a:cs typeface="Calibri"/>
                <a:sym typeface="Calibri"/>
              </a:rPr>
              <a:t>Opdracht:</a:t>
            </a:r>
            <a:endParaRPr b="1" sz="1600">
              <a:latin typeface="Calibri"/>
              <a:ea typeface="Calibri"/>
              <a:cs typeface="Calibri"/>
              <a:sym typeface="Calibri"/>
            </a:endParaRPr>
          </a:p>
          <a:p>
            <a:pPr indent="0" lvl="0" marL="0" rtl="0" algn="l">
              <a:lnSpc>
                <a:spcPct val="120000"/>
              </a:lnSpc>
              <a:spcBef>
                <a:spcPts val="0"/>
              </a:spcBef>
              <a:spcAft>
                <a:spcPts val="0"/>
              </a:spcAft>
              <a:buNone/>
            </a:pPr>
            <a:r>
              <a:rPr lang="nl" sz="1600">
                <a:highlight>
                  <a:srgbClr val="FFFFFF"/>
                </a:highlight>
                <a:latin typeface="Calibri"/>
                <a:ea typeface="Calibri"/>
                <a:cs typeface="Calibri"/>
                <a:sym typeface="Calibri"/>
              </a:rPr>
              <a:t>Ga eens naast elkaar op de grond liggen, languit.</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rPr lang="nl" sz="1600">
                <a:highlight>
                  <a:srgbClr val="FFFFFF"/>
                </a:highlight>
                <a:latin typeface="Calibri"/>
                <a:ea typeface="Calibri"/>
                <a:cs typeface="Calibri"/>
                <a:sym typeface="Calibri"/>
              </a:rPr>
              <a:t>En dan, even niks... Lukt dat?</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t/>
            </a:r>
            <a:endParaRPr sz="1600">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nl" sz="1600">
                <a:latin typeface="Calibri"/>
                <a:ea typeface="Calibri"/>
                <a:cs typeface="Calibri"/>
                <a:sym typeface="Calibri"/>
              </a:rPr>
              <a:t>Vragen die je met elkaar bespreekt terwijl je lekker ligt</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rPr lang="nl" sz="1600">
                <a:highlight>
                  <a:srgbClr val="FFFFFF"/>
                </a:highlight>
                <a:latin typeface="Calibri"/>
                <a:ea typeface="Calibri"/>
                <a:cs typeface="Calibri"/>
                <a:sym typeface="Calibri"/>
              </a:rPr>
              <a:t>1. Heb jij het druk?</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rPr lang="nl" sz="1600">
                <a:highlight>
                  <a:srgbClr val="FFFFFF"/>
                </a:highlight>
                <a:latin typeface="Calibri"/>
                <a:ea typeface="Calibri"/>
                <a:cs typeface="Calibri"/>
                <a:sym typeface="Calibri"/>
              </a:rPr>
              <a:t>2. Ben je goed in uitrusten?</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rPr lang="nl" sz="1600">
                <a:highlight>
                  <a:srgbClr val="FFFFFF"/>
                </a:highlight>
                <a:latin typeface="Calibri"/>
                <a:ea typeface="Calibri"/>
                <a:cs typeface="Calibri"/>
                <a:sym typeface="Calibri"/>
              </a:rPr>
              <a:t>3. Ben ik goed in uitrusten, volgens jou?</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rPr lang="nl" sz="1600">
                <a:highlight>
                  <a:srgbClr val="FFFFFF"/>
                </a:highlight>
                <a:latin typeface="Calibri"/>
                <a:ea typeface="Calibri"/>
                <a:cs typeface="Calibri"/>
                <a:sym typeface="Calibri"/>
              </a:rPr>
              <a:t>4. God rust uit op de 7e dag. Waarom zou het voor mensen belangrijk zijn om uit te rusten?</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rPr lang="nl" sz="1600">
                <a:highlight>
                  <a:srgbClr val="FFFFFF"/>
                </a:highlight>
                <a:latin typeface="Calibri"/>
                <a:ea typeface="Calibri"/>
                <a:cs typeface="Calibri"/>
                <a:sym typeface="Calibri"/>
              </a:rPr>
              <a:t>5. Waar rust je van uit?</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rPr lang="nl" sz="1600">
                <a:highlight>
                  <a:srgbClr val="FFFFFF"/>
                </a:highlight>
                <a:latin typeface="Calibri"/>
                <a:ea typeface="Calibri"/>
                <a:cs typeface="Calibri"/>
                <a:sym typeface="Calibri"/>
              </a:rPr>
              <a:t>6. Welke dingen doen we samen op een vrije dag? Welke dingen kunnen we nog eens doen?</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rPr lang="nl" sz="1600">
                <a:highlight>
                  <a:srgbClr val="FFFFFF"/>
                </a:highlight>
                <a:latin typeface="Calibri"/>
                <a:ea typeface="Calibri"/>
                <a:cs typeface="Calibri"/>
                <a:sym typeface="Calibri"/>
              </a:rPr>
              <a:t>7. Kan God ons helpen om rust te vinden?</a:t>
            </a:r>
            <a:endParaRPr sz="1600">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45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p:txBody>
      </p:sp>
      <p:pic>
        <p:nvPicPr>
          <p:cNvPr id="61" name="Google Shape;61;p14"/>
          <p:cNvPicPr preferRelativeResize="0"/>
          <p:nvPr/>
        </p:nvPicPr>
        <p:blipFill>
          <a:blip r:embed="rId4">
            <a:alphaModFix/>
          </a:blip>
          <a:stretch>
            <a:fillRect/>
          </a:stretch>
        </p:blipFill>
        <p:spPr>
          <a:xfrm>
            <a:off x="3336450" y="4828375"/>
            <a:ext cx="2857500" cy="1600200"/>
          </a:xfrm>
          <a:prstGeom prst="rect">
            <a:avLst/>
          </a:prstGeom>
          <a:noFill/>
          <a:ln>
            <a:noFill/>
          </a:ln>
        </p:spPr>
      </p:pic>
      <p:pic>
        <p:nvPicPr>
          <p:cNvPr id="62" name="Google Shape;62;p14"/>
          <p:cNvPicPr preferRelativeResize="0"/>
          <p:nvPr/>
        </p:nvPicPr>
        <p:blipFill>
          <a:blip r:embed="rId5">
            <a:alphaModFix/>
          </a:blip>
          <a:stretch>
            <a:fillRect/>
          </a:stretch>
        </p:blipFill>
        <p:spPr>
          <a:xfrm>
            <a:off x="1152947" y="5062238"/>
            <a:ext cx="1701825" cy="113248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4" name="Shape 194"/>
        <p:cNvGrpSpPr/>
        <p:nvPr/>
      </p:nvGrpSpPr>
      <p:grpSpPr>
        <a:xfrm>
          <a:off x="0" y="0"/>
          <a:ext cx="0" cy="0"/>
          <a:chOff x="0" y="0"/>
          <a:chExt cx="0" cy="0"/>
        </a:xfrm>
      </p:grpSpPr>
      <p:sp>
        <p:nvSpPr>
          <p:cNvPr id="195" name="Google Shape;195;p32"/>
          <p:cNvSpPr txBox="1"/>
          <p:nvPr/>
        </p:nvSpPr>
        <p:spPr>
          <a:xfrm>
            <a:off x="726825" y="2203825"/>
            <a:ext cx="5529900" cy="6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600">
                <a:latin typeface="Calibri"/>
                <a:ea typeface="Calibri"/>
                <a:cs typeface="Calibri"/>
                <a:sym typeface="Calibri"/>
              </a:rPr>
              <a:t>Fruit Raadsels</a:t>
            </a:r>
            <a:endParaRPr sz="3600">
              <a:latin typeface="Calibri"/>
              <a:ea typeface="Calibri"/>
              <a:cs typeface="Calibri"/>
              <a:sym typeface="Calibri"/>
            </a:endParaRPr>
          </a:p>
          <a:p>
            <a:pPr indent="0" lvl="0" marL="0" rtl="0" algn="ctr">
              <a:spcBef>
                <a:spcPts val="0"/>
              </a:spcBef>
              <a:spcAft>
                <a:spcPts val="0"/>
              </a:spcAft>
              <a:buNone/>
            </a:pPr>
            <a:r>
              <a:t/>
            </a:r>
            <a:endParaRPr sz="1600">
              <a:latin typeface="Calibri"/>
              <a:ea typeface="Calibri"/>
              <a:cs typeface="Calibri"/>
              <a:sym typeface="Calibri"/>
            </a:endParaRPr>
          </a:p>
          <a:p>
            <a:pPr indent="0" lvl="0" marL="0" rtl="0" algn="ctr">
              <a:lnSpc>
                <a:spcPct val="120000"/>
              </a:lnSpc>
              <a:spcBef>
                <a:spcPts val="0"/>
              </a:spcBef>
              <a:spcAft>
                <a:spcPts val="0"/>
              </a:spcAft>
              <a:buNone/>
            </a:pPr>
            <a:r>
              <a:rPr lang="nl">
                <a:solidFill>
                  <a:srgbClr val="FF9900"/>
                </a:solidFill>
                <a:highlight>
                  <a:srgbClr val="FFFFFF"/>
                </a:highlight>
                <a:latin typeface="Calibri"/>
                <a:ea typeface="Calibri"/>
                <a:cs typeface="Calibri"/>
                <a:sym typeface="Calibri"/>
              </a:rPr>
              <a:t>“</a:t>
            </a:r>
            <a:r>
              <a:rPr lang="nl">
                <a:solidFill>
                  <a:srgbClr val="FF9900"/>
                </a:solidFill>
                <a:latin typeface="Calibri"/>
                <a:ea typeface="Calibri"/>
                <a:cs typeface="Calibri"/>
                <a:sym typeface="Calibri"/>
              </a:rPr>
              <a:t>God, de Heer, maakte in het oosten, in het land Eden, een tuin. Hij bracht de mens die hij gemaakt had, naar die tuin. Hij liet er allerlei bomen groeien. Het waren mooie bomen met lekkere vruchten</a:t>
            </a:r>
            <a:r>
              <a:rPr lang="nl">
                <a:solidFill>
                  <a:srgbClr val="FF9900"/>
                </a:solidFill>
                <a:latin typeface="Calibri"/>
                <a:ea typeface="Calibri"/>
                <a:cs typeface="Calibri"/>
                <a:sym typeface="Calibri"/>
              </a:rPr>
              <a:t>” - Genesis 2:8-9 </a:t>
            </a:r>
            <a:endParaRPr>
              <a:solidFill>
                <a:srgbClr val="FF9900"/>
              </a:solidFill>
              <a:latin typeface="Calibri"/>
              <a:ea typeface="Calibri"/>
              <a:cs typeface="Calibri"/>
              <a:sym typeface="Calibri"/>
            </a:endParaRPr>
          </a:p>
          <a:p>
            <a:pPr indent="0" lvl="0" marL="0" rtl="0" algn="ctr">
              <a:lnSpc>
                <a:spcPct val="120000"/>
              </a:lnSpc>
              <a:spcBef>
                <a:spcPts val="0"/>
              </a:spcBef>
              <a:spcAft>
                <a:spcPts val="0"/>
              </a:spcAft>
              <a:buNone/>
            </a:pPr>
            <a:r>
              <a:t/>
            </a:r>
            <a:endParaRPr>
              <a:solidFill>
                <a:srgbClr val="FF9900"/>
              </a:solidFill>
              <a:highlight>
                <a:srgbClr val="FFFFFF"/>
              </a:highlight>
              <a:latin typeface="Calibri"/>
              <a:ea typeface="Calibri"/>
              <a:cs typeface="Calibri"/>
              <a:sym typeface="Calibri"/>
            </a:endParaRPr>
          </a:p>
          <a:p>
            <a:pPr indent="0" lvl="0" marL="0" rtl="0" algn="ctr">
              <a:lnSpc>
                <a:spcPct val="120000"/>
              </a:lnSpc>
              <a:spcBef>
                <a:spcPts val="0"/>
              </a:spcBef>
              <a:spcAft>
                <a:spcPts val="0"/>
              </a:spcAft>
              <a:buNone/>
            </a:pPr>
            <a:r>
              <a:t/>
            </a:r>
            <a:endParaRPr>
              <a:solidFill>
                <a:srgbClr val="FF9900"/>
              </a:solidFill>
              <a:highlight>
                <a:srgbClr val="FFFFFF"/>
              </a:highlight>
              <a:latin typeface="Calibri"/>
              <a:ea typeface="Calibri"/>
              <a:cs typeface="Calibri"/>
              <a:sym typeface="Calibri"/>
            </a:endParaRPr>
          </a:p>
          <a:p>
            <a:pPr indent="0" lvl="0" marL="0" rtl="0" algn="l">
              <a:spcBef>
                <a:spcPts val="0"/>
              </a:spcBef>
              <a:spcAft>
                <a:spcPts val="0"/>
              </a:spcAft>
              <a:buNone/>
            </a:pPr>
            <a:r>
              <a:rPr b="1" lang="nl" sz="1600">
                <a:latin typeface="Calibri"/>
                <a:ea typeface="Calibri"/>
                <a:cs typeface="Calibri"/>
                <a:sym typeface="Calibri"/>
              </a:rPr>
              <a:t>Opdracht:</a:t>
            </a:r>
            <a:endParaRPr b="1" sz="1600">
              <a:latin typeface="Calibri"/>
              <a:ea typeface="Calibri"/>
              <a:cs typeface="Calibri"/>
              <a:sym typeface="Calibri"/>
            </a:endParaRPr>
          </a:p>
          <a:p>
            <a:pPr indent="0" lvl="0" marL="0" rtl="0" algn="l">
              <a:lnSpc>
                <a:spcPct val="115000"/>
              </a:lnSpc>
              <a:spcBef>
                <a:spcPts val="0"/>
              </a:spcBef>
              <a:spcAft>
                <a:spcPts val="0"/>
              </a:spcAft>
              <a:buNone/>
            </a:pPr>
            <a:r>
              <a:rPr lang="nl" sz="1600">
                <a:latin typeface="Calibri"/>
                <a:ea typeface="Calibri"/>
                <a:cs typeface="Calibri"/>
                <a:sym typeface="Calibri"/>
              </a:rPr>
              <a:t>Kies een woordzoeker, doolhof of raadsel uit en maak deze en als je tijd genoeg hebt maak je ze alle drie!</a:t>
            </a:r>
            <a:endParaRPr sz="1600">
              <a:latin typeface="Calibri"/>
              <a:ea typeface="Calibri"/>
              <a:cs typeface="Calibri"/>
              <a:sym typeface="Calibri"/>
            </a:endParaRPr>
          </a:p>
          <a:p>
            <a:pPr indent="0" lvl="0" marL="0" rtl="0" algn="l">
              <a:lnSpc>
                <a:spcPct val="115000"/>
              </a:lnSpc>
              <a:spcBef>
                <a:spcPts val="0"/>
              </a:spcBef>
              <a:spcAft>
                <a:spcPts val="0"/>
              </a:spcAft>
              <a:buNone/>
            </a:pPr>
            <a:r>
              <a:t/>
            </a:r>
            <a:endParaRPr sz="1600">
              <a:latin typeface="Calibri"/>
              <a:ea typeface="Calibri"/>
              <a:cs typeface="Calibri"/>
              <a:sym typeface="Calibri"/>
            </a:endParaRPr>
          </a:p>
          <a:p>
            <a:pPr indent="0" lvl="0" marL="0" rtl="0" algn="l">
              <a:lnSpc>
                <a:spcPct val="115000"/>
              </a:lnSpc>
              <a:spcBef>
                <a:spcPts val="0"/>
              </a:spcBef>
              <a:spcAft>
                <a:spcPts val="0"/>
              </a:spcAft>
              <a:buNone/>
            </a:pPr>
            <a:r>
              <a:rPr b="1" lang="nl" sz="1600">
                <a:latin typeface="Calibri"/>
                <a:ea typeface="Calibri"/>
                <a:cs typeface="Calibri"/>
                <a:sym typeface="Calibri"/>
              </a:rPr>
              <a:t>Vragen:</a:t>
            </a:r>
            <a:endParaRPr b="1" sz="1600">
              <a:latin typeface="Calibri"/>
              <a:ea typeface="Calibri"/>
              <a:cs typeface="Calibri"/>
              <a:sym typeface="Calibri"/>
            </a:endParaRPr>
          </a:p>
          <a:p>
            <a:pPr indent="0" lvl="0" marL="0" rtl="0" algn="l">
              <a:lnSpc>
                <a:spcPct val="115000"/>
              </a:lnSpc>
              <a:spcBef>
                <a:spcPts val="0"/>
              </a:spcBef>
              <a:spcAft>
                <a:spcPts val="0"/>
              </a:spcAft>
              <a:buNone/>
            </a:pPr>
            <a:r>
              <a:rPr lang="nl" sz="1600">
                <a:latin typeface="Calibri"/>
                <a:ea typeface="Calibri"/>
                <a:cs typeface="Calibri"/>
                <a:sym typeface="Calibri"/>
              </a:rPr>
              <a:t>1. Eet jij weleens fruit?</a:t>
            </a:r>
            <a:endParaRPr sz="1600">
              <a:latin typeface="Calibri"/>
              <a:ea typeface="Calibri"/>
              <a:cs typeface="Calibri"/>
              <a:sym typeface="Calibri"/>
            </a:endParaRPr>
          </a:p>
          <a:p>
            <a:pPr indent="0" lvl="0" marL="0" rtl="0" algn="l">
              <a:lnSpc>
                <a:spcPct val="115000"/>
              </a:lnSpc>
              <a:spcBef>
                <a:spcPts val="0"/>
              </a:spcBef>
              <a:spcAft>
                <a:spcPts val="0"/>
              </a:spcAft>
              <a:buNone/>
            </a:pPr>
            <a:r>
              <a:rPr lang="nl" sz="1600">
                <a:latin typeface="Calibri"/>
                <a:ea typeface="Calibri"/>
                <a:cs typeface="Calibri"/>
                <a:sym typeface="Calibri"/>
              </a:rPr>
              <a:t>2. Welke fruitsoort is je favoriet?</a:t>
            </a:r>
            <a:endParaRPr sz="1600">
              <a:latin typeface="Calibri"/>
              <a:ea typeface="Calibri"/>
              <a:cs typeface="Calibri"/>
              <a:sym typeface="Calibri"/>
            </a:endParaRPr>
          </a:p>
          <a:p>
            <a:pPr indent="0" lvl="0" marL="0" rtl="0" algn="l">
              <a:lnSpc>
                <a:spcPct val="115000"/>
              </a:lnSpc>
              <a:spcBef>
                <a:spcPts val="0"/>
              </a:spcBef>
              <a:spcAft>
                <a:spcPts val="0"/>
              </a:spcAft>
              <a:buNone/>
            </a:pPr>
            <a:r>
              <a:t/>
            </a:r>
            <a:endParaRPr b="1" sz="1600">
              <a:latin typeface="Calibri"/>
              <a:ea typeface="Calibri"/>
              <a:cs typeface="Calibri"/>
              <a:sym typeface="Calibri"/>
            </a:endParaRPr>
          </a:p>
          <a:p>
            <a:pPr indent="0" lvl="0" marL="0" rtl="0" algn="l">
              <a:lnSpc>
                <a:spcPct val="115000"/>
              </a:lnSpc>
              <a:spcBef>
                <a:spcPts val="0"/>
              </a:spcBef>
              <a:spcAft>
                <a:spcPts val="0"/>
              </a:spcAft>
              <a:buNone/>
            </a:pPr>
            <a:r>
              <a:t/>
            </a:r>
            <a:endParaRPr b="1" sz="1600">
              <a:latin typeface="Calibri"/>
              <a:ea typeface="Calibri"/>
              <a:cs typeface="Calibri"/>
              <a:sym typeface="Calibri"/>
            </a:endParaRPr>
          </a:p>
          <a:p>
            <a:pPr indent="0" lvl="0" marL="0" rtl="0" algn="l">
              <a:lnSpc>
                <a:spcPct val="115000"/>
              </a:lnSpc>
              <a:spcBef>
                <a:spcPts val="0"/>
              </a:spcBef>
              <a:spcAft>
                <a:spcPts val="0"/>
              </a:spcAft>
              <a:buNone/>
            </a:pPr>
            <a:r>
              <a:t/>
            </a:r>
            <a:endParaRPr b="1" sz="1600">
              <a:latin typeface="Calibri"/>
              <a:ea typeface="Calibri"/>
              <a:cs typeface="Calibri"/>
              <a:sym typeface="Calibri"/>
            </a:endParaRPr>
          </a:p>
          <a:p>
            <a:pPr indent="0" lvl="0" marL="0" rtl="0" algn="l">
              <a:lnSpc>
                <a:spcPct val="115000"/>
              </a:lnSpc>
              <a:spcBef>
                <a:spcPts val="0"/>
              </a:spcBef>
              <a:spcAft>
                <a:spcPts val="0"/>
              </a:spcAft>
              <a:buNone/>
            </a:pPr>
            <a:r>
              <a:t/>
            </a:r>
            <a:endParaRPr>
              <a:latin typeface="Calibri"/>
              <a:ea typeface="Calibri"/>
              <a:cs typeface="Calibri"/>
              <a:sym typeface="Calibri"/>
            </a:endParaRPr>
          </a:p>
          <a:p>
            <a:pPr indent="0" lvl="0" marL="0" rtl="0" algn="l">
              <a:lnSpc>
                <a:spcPct val="115000"/>
              </a:lnSpc>
              <a:spcBef>
                <a:spcPts val="0"/>
              </a:spcBef>
              <a:spcAft>
                <a:spcPts val="0"/>
              </a:spcAft>
              <a:buNone/>
            </a:pPr>
            <a:r>
              <a:t/>
            </a:r>
            <a:endParaRPr sz="1600">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45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p:txBody>
      </p:sp>
      <p:pic>
        <p:nvPicPr>
          <p:cNvPr id="196" name="Google Shape;196;p32"/>
          <p:cNvPicPr preferRelativeResize="0"/>
          <p:nvPr/>
        </p:nvPicPr>
        <p:blipFill>
          <a:blip r:embed="rId4">
            <a:alphaModFix/>
          </a:blip>
          <a:stretch>
            <a:fillRect/>
          </a:stretch>
        </p:blipFill>
        <p:spPr>
          <a:xfrm>
            <a:off x="1516675" y="6566525"/>
            <a:ext cx="3950200" cy="1975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0" name="Shape 200"/>
        <p:cNvGrpSpPr/>
        <p:nvPr/>
      </p:nvGrpSpPr>
      <p:grpSpPr>
        <a:xfrm>
          <a:off x="0" y="0"/>
          <a:ext cx="0" cy="0"/>
          <a:chOff x="0" y="0"/>
          <a:chExt cx="0" cy="0"/>
        </a:xfrm>
      </p:grpSpPr>
      <p:sp>
        <p:nvSpPr>
          <p:cNvPr id="201" name="Google Shape;201;p33"/>
          <p:cNvSpPr txBox="1"/>
          <p:nvPr/>
        </p:nvSpPr>
        <p:spPr>
          <a:xfrm>
            <a:off x="852500" y="847450"/>
            <a:ext cx="5121300" cy="10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4200">
                <a:latin typeface="Calibri"/>
                <a:ea typeface="Calibri"/>
                <a:cs typeface="Calibri"/>
                <a:sym typeface="Calibri"/>
              </a:rPr>
              <a:t>Fruit woordzoeker</a:t>
            </a:r>
            <a:endParaRPr b="1" sz="4200">
              <a:latin typeface="Calibri"/>
              <a:ea typeface="Calibri"/>
              <a:cs typeface="Calibri"/>
              <a:sym typeface="Calibri"/>
            </a:endParaRPr>
          </a:p>
        </p:txBody>
      </p:sp>
      <p:pic>
        <p:nvPicPr>
          <p:cNvPr id="202" name="Google Shape;202;p33"/>
          <p:cNvPicPr preferRelativeResize="0"/>
          <p:nvPr/>
        </p:nvPicPr>
        <p:blipFill>
          <a:blip r:embed="rId3">
            <a:alphaModFix/>
          </a:blip>
          <a:stretch>
            <a:fillRect/>
          </a:stretch>
        </p:blipFill>
        <p:spPr>
          <a:xfrm>
            <a:off x="152400" y="2016550"/>
            <a:ext cx="6574475" cy="6981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6" name="Shape 206"/>
        <p:cNvGrpSpPr/>
        <p:nvPr/>
      </p:nvGrpSpPr>
      <p:grpSpPr>
        <a:xfrm>
          <a:off x="0" y="0"/>
          <a:ext cx="0" cy="0"/>
          <a:chOff x="0" y="0"/>
          <a:chExt cx="0" cy="0"/>
        </a:xfrm>
      </p:grpSpPr>
      <p:sp>
        <p:nvSpPr>
          <p:cNvPr id="207" name="Google Shape;207;p34"/>
          <p:cNvSpPr txBox="1"/>
          <p:nvPr/>
        </p:nvSpPr>
        <p:spPr>
          <a:xfrm>
            <a:off x="852500" y="847450"/>
            <a:ext cx="5121300" cy="10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4200">
                <a:latin typeface="Calibri"/>
                <a:ea typeface="Calibri"/>
                <a:cs typeface="Calibri"/>
                <a:sym typeface="Calibri"/>
              </a:rPr>
              <a:t>Fruit doolhof</a:t>
            </a:r>
            <a:endParaRPr b="1" sz="4200">
              <a:latin typeface="Calibri"/>
              <a:ea typeface="Calibri"/>
              <a:cs typeface="Calibri"/>
              <a:sym typeface="Calibri"/>
            </a:endParaRPr>
          </a:p>
        </p:txBody>
      </p:sp>
      <p:pic>
        <p:nvPicPr>
          <p:cNvPr id="208" name="Google Shape;208;p34"/>
          <p:cNvPicPr preferRelativeResize="0"/>
          <p:nvPr/>
        </p:nvPicPr>
        <p:blipFill>
          <a:blip r:embed="rId3">
            <a:alphaModFix/>
          </a:blip>
          <a:stretch>
            <a:fillRect/>
          </a:stretch>
        </p:blipFill>
        <p:spPr>
          <a:xfrm>
            <a:off x="152400" y="2016550"/>
            <a:ext cx="6654924" cy="69395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2" name="Shape 212"/>
        <p:cNvGrpSpPr/>
        <p:nvPr/>
      </p:nvGrpSpPr>
      <p:grpSpPr>
        <a:xfrm>
          <a:off x="0" y="0"/>
          <a:ext cx="0" cy="0"/>
          <a:chOff x="0" y="0"/>
          <a:chExt cx="0" cy="0"/>
        </a:xfrm>
      </p:grpSpPr>
      <p:sp>
        <p:nvSpPr>
          <p:cNvPr id="213" name="Google Shape;213;p35"/>
          <p:cNvSpPr txBox="1"/>
          <p:nvPr/>
        </p:nvSpPr>
        <p:spPr>
          <a:xfrm>
            <a:off x="852500" y="847450"/>
            <a:ext cx="5121300" cy="10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nl" sz="4200">
                <a:latin typeface="Calibri"/>
                <a:ea typeface="Calibri"/>
                <a:cs typeface="Calibri"/>
                <a:sym typeface="Calibri"/>
              </a:rPr>
              <a:t>Fruit raadsel</a:t>
            </a:r>
            <a:endParaRPr b="1" sz="4200">
              <a:latin typeface="Calibri"/>
              <a:ea typeface="Calibri"/>
              <a:cs typeface="Calibri"/>
              <a:sym typeface="Calibri"/>
            </a:endParaRPr>
          </a:p>
        </p:txBody>
      </p:sp>
      <p:pic>
        <p:nvPicPr>
          <p:cNvPr id="214" name="Google Shape;214;p35"/>
          <p:cNvPicPr preferRelativeResize="0"/>
          <p:nvPr/>
        </p:nvPicPr>
        <p:blipFill>
          <a:blip r:embed="rId3">
            <a:alphaModFix/>
          </a:blip>
          <a:stretch>
            <a:fillRect/>
          </a:stretch>
        </p:blipFill>
        <p:spPr>
          <a:xfrm>
            <a:off x="152400" y="2016550"/>
            <a:ext cx="6705601" cy="576166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8" name="Shape 218"/>
        <p:cNvGrpSpPr/>
        <p:nvPr/>
      </p:nvGrpSpPr>
      <p:grpSpPr>
        <a:xfrm>
          <a:off x="0" y="0"/>
          <a:ext cx="0" cy="0"/>
          <a:chOff x="0" y="0"/>
          <a:chExt cx="0" cy="0"/>
        </a:xfrm>
      </p:grpSpPr>
      <p:sp>
        <p:nvSpPr>
          <p:cNvPr id="219" name="Google Shape;219;p36"/>
          <p:cNvSpPr txBox="1"/>
          <p:nvPr/>
        </p:nvSpPr>
        <p:spPr>
          <a:xfrm>
            <a:off x="664050" y="2103275"/>
            <a:ext cx="5529900" cy="6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600">
                <a:latin typeface="Calibri"/>
                <a:ea typeface="Calibri"/>
                <a:cs typeface="Calibri"/>
                <a:sym typeface="Calibri"/>
              </a:rPr>
              <a:t>Waterestafette</a:t>
            </a:r>
            <a:endParaRPr sz="3600">
              <a:latin typeface="Calibri"/>
              <a:ea typeface="Calibri"/>
              <a:cs typeface="Calibri"/>
              <a:sym typeface="Calibri"/>
            </a:endParaRPr>
          </a:p>
          <a:p>
            <a:pPr indent="0" lvl="0" marL="0" rtl="0" algn="ctr">
              <a:spcBef>
                <a:spcPts val="0"/>
              </a:spcBef>
              <a:spcAft>
                <a:spcPts val="0"/>
              </a:spcAft>
              <a:buNone/>
            </a:pPr>
            <a:r>
              <a:t/>
            </a:r>
            <a:endParaRPr sz="1600">
              <a:latin typeface="Calibri"/>
              <a:ea typeface="Calibri"/>
              <a:cs typeface="Calibri"/>
              <a:sym typeface="Calibri"/>
            </a:endParaRPr>
          </a:p>
          <a:p>
            <a:pPr indent="0" lvl="0" marL="0" rtl="0" algn="ctr">
              <a:lnSpc>
                <a:spcPct val="120000"/>
              </a:lnSpc>
              <a:spcBef>
                <a:spcPts val="0"/>
              </a:spcBef>
              <a:spcAft>
                <a:spcPts val="0"/>
              </a:spcAft>
              <a:buNone/>
            </a:pPr>
            <a:r>
              <a:rPr i="1" lang="nl" sz="1600">
                <a:solidFill>
                  <a:srgbClr val="FF9900"/>
                </a:solidFill>
                <a:highlight>
                  <a:srgbClr val="FFFFFF"/>
                </a:highlight>
                <a:latin typeface="Calibri"/>
                <a:ea typeface="Calibri"/>
                <a:cs typeface="Calibri"/>
                <a:sym typeface="Calibri"/>
              </a:rPr>
              <a:t>"Er stroomde in Eden een rivier die voor water in de tuin zorgde.” - </a:t>
            </a:r>
            <a:r>
              <a:rPr lang="nl" sz="1600">
                <a:solidFill>
                  <a:srgbClr val="FF9900"/>
                </a:solidFill>
                <a:highlight>
                  <a:srgbClr val="FFFFFF"/>
                </a:highlight>
                <a:latin typeface="Calibri"/>
                <a:ea typeface="Calibri"/>
                <a:cs typeface="Calibri"/>
                <a:sym typeface="Calibri"/>
              </a:rPr>
              <a:t>Genesis 2:10</a:t>
            </a:r>
            <a:endParaRPr sz="1600">
              <a:solidFill>
                <a:srgbClr val="FF9900"/>
              </a:solidFill>
              <a:highlight>
                <a:srgbClr val="FFFFFF"/>
              </a:highlight>
              <a:latin typeface="Calibri"/>
              <a:ea typeface="Calibri"/>
              <a:cs typeface="Calibri"/>
              <a:sym typeface="Calibri"/>
            </a:endParaRPr>
          </a:p>
          <a:p>
            <a:pPr indent="0" lvl="0" marL="0" rtl="0" algn="ctr">
              <a:spcBef>
                <a:spcPts val="0"/>
              </a:spcBef>
              <a:spcAft>
                <a:spcPts val="0"/>
              </a:spcAft>
              <a:buNone/>
            </a:pPr>
            <a:r>
              <a:t/>
            </a:r>
            <a:endParaRPr i="1" sz="1600">
              <a:latin typeface="Calibri"/>
              <a:ea typeface="Calibri"/>
              <a:cs typeface="Calibri"/>
              <a:sym typeface="Calibri"/>
            </a:endParaRPr>
          </a:p>
          <a:p>
            <a:pPr indent="0" lvl="0" marL="0" rtl="0" algn="ctr">
              <a:spcBef>
                <a:spcPts val="0"/>
              </a:spcBef>
              <a:spcAft>
                <a:spcPts val="0"/>
              </a:spcAft>
              <a:buNone/>
            </a:pPr>
            <a:r>
              <a:t/>
            </a:r>
            <a:endParaRPr i="1" sz="1600">
              <a:latin typeface="Calibri"/>
              <a:ea typeface="Calibri"/>
              <a:cs typeface="Calibri"/>
              <a:sym typeface="Calibri"/>
            </a:endParaRPr>
          </a:p>
          <a:p>
            <a:pPr indent="0" lvl="0" marL="0" rtl="0" algn="l">
              <a:spcBef>
                <a:spcPts val="0"/>
              </a:spcBef>
              <a:spcAft>
                <a:spcPts val="0"/>
              </a:spcAft>
              <a:buNone/>
            </a:pPr>
            <a:r>
              <a:rPr b="1" lang="nl" sz="1600">
                <a:latin typeface="Calibri"/>
                <a:ea typeface="Calibri"/>
                <a:cs typeface="Calibri"/>
                <a:sym typeface="Calibri"/>
              </a:rPr>
              <a:t>Opdracht: </a:t>
            </a:r>
            <a:endParaRPr b="1" sz="1600">
              <a:latin typeface="Calibri"/>
              <a:ea typeface="Calibri"/>
              <a:cs typeface="Calibri"/>
              <a:sym typeface="Calibri"/>
            </a:endParaRPr>
          </a:p>
          <a:p>
            <a:pPr indent="0" lvl="0" marL="0" rtl="0" algn="l">
              <a:lnSpc>
                <a:spcPct val="115000"/>
              </a:lnSpc>
              <a:spcBef>
                <a:spcPts val="0"/>
              </a:spcBef>
              <a:spcAft>
                <a:spcPts val="0"/>
              </a:spcAft>
              <a:buNone/>
            </a:pPr>
            <a:r>
              <a:rPr lang="nl" sz="1600">
                <a:solidFill>
                  <a:srgbClr val="333333"/>
                </a:solidFill>
                <a:highlight>
                  <a:srgbClr val="FFFFFF"/>
                </a:highlight>
                <a:latin typeface="Calibri"/>
                <a:ea typeface="Calibri"/>
                <a:cs typeface="Calibri"/>
                <a:sym typeface="Calibri"/>
              </a:rPr>
              <a:t>Het groepje die bij de opdracht komt krijgt allemaal een vol bekertje water in handen. Nu leggen zij het parcours met kleine hindernissen af met in de hand het bekertje water. Wie heeft het meeste water over aan het einde?</a:t>
            </a:r>
            <a:endParaRPr sz="1600">
              <a:solidFill>
                <a:srgbClr val="333333"/>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600">
              <a:solidFill>
                <a:srgbClr val="333333"/>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b="1" lang="nl" sz="1600">
                <a:solidFill>
                  <a:srgbClr val="333333"/>
                </a:solidFill>
                <a:highlight>
                  <a:srgbClr val="FFFFFF"/>
                </a:highlight>
                <a:latin typeface="Calibri"/>
                <a:ea typeface="Calibri"/>
                <a:cs typeface="Calibri"/>
                <a:sym typeface="Calibri"/>
              </a:rPr>
              <a:t>Vragen:</a:t>
            </a:r>
            <a:endParaRPr b="1" sz="1600">
              <a:solidFill>
                <a:srgbClr val="333333"/>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nl" sz="1600">
                <a:solidFill>
                  <a:srgbClr val="333333"/>
                </a:solidFill>
                <a:highlight>
                  <a:srgbClr val="FFFFFF"/>
                </a:highlight>
                <a:latin typeface="Calibri"/>
                <a:ea typeface="Calibri"/>
                <a:cs typeface="Calibri"/>
                <a:sym typeface="Calibri"/>
              </a:rPr>
              <a:t>1. Wat kun je allemaal doen met water?</a:t>
            </a:r>
            <a:endParaRPr sz="1600">
              <a:solidFill>
                <a:srgbClr val="333333"/>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nl" sz="1600">
                <a:solidFill>
                  <a:srgbClr val="333333"/>
                </a:solidFill>
                <a:highlight>
                  <a:srgbClr val="FFFFFF"/>
                </a:highlight>
                <a:latin typeface="Calibri"/>
                <a:ea typeface="Calibri"/>
                <a:cs typeface="Calibri"/>
                <a:sym typeface="Calibri"/>
              </a:rPr>
              <a:t>2. Waar is water echt nodig voor?</a:t>
            </a:r>
            <a:endParaRPr sz="1600">
              <a:solidFill>
                <a:srgbClr val="333333"/>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600">
              <a:solidFill>
                <a:srgbClr val="333333"/>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600">
              <a:solidFill>
                <a:srgbClr val="333333"/>
              </a:solidFill>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t/>
            </a:r>
            <a:endParaRPr sz="1600">
              <a:highlight>
                <a:srgbClr val="FFFFFF"/>
              </a:highlight>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p:txBody>
      </p:sp>
      <p:pic>
        <p:nvPicPr>
          <p:cNvPr id="220" name="Google Shape;220;p36"/>
          <p:cNvPicPr preferRelativeResize="0"/>
          <p:nvPr/>
        </p:nvPicPr>
        <p:blipFill rotWithShape="1">
          <a:blip r:embed="rId4">
            <a:alphaModFix/>
          </a:blip>
          <a:srcRect b="7450" l="0" r="0" t="0"/>
          <a:stretch/>
        </p:blipFill>
        <p:spPr>
          <a:xfrm>
            <a:off x="4242950" y="5439650"/>
            <a:ext cx="1951000" cy="2907276"/>
          </a:xfrm>
          <a:prstGeom prst="rect">
            <a:avLst/>
          </a:prstGeom>
          <a:noFill/>
          <a:ln>
            <a:noFill/>
          </a:ln>
          <a:effectLst>
            <a:outerShdw blurRad="57150" rotWithShape="0" algn="bl" dir="5400000" dist="19050">
              <a:srgbClr val="434343">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4" name="Shape 224"/>
        <p:cNvGrpSpPr/>
        <p:nvPr/>
      </p:nvGrpSpPr>
      <p:grpSpPr>
        <a:xfrm>
          <a:off x="0" y="0"/>
          <a:ext cx="0" cy="0"/>
          <a:chOff x="0" y="0"/>
          <a:chExt cx="0" cy="0"/>
        </a:xfrm>
      </p:grpSpPr>
      <p:sp>
        <p:nvSpPr>
          <p:cNvPr id="225" name="Google Shape;225;p37"/>
          <p:cNvSpPr txBox="1"/>
          <p:nvPr/>
        </p:nvSpPr>
        <p:spPr>
          <a:xfrm>
            <a:off x="664050" y="2467425"/>
            <a:ext cx="5529900" cy="6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600">
                <a:latin typeface="Calibri"/>
                <a:ea typeface="Calibri"/>
                <a:cs typeface="Calibri"/>
                <a:sym typeface="Calibri"/>
              </a:rPr>
              <a:t>Gebedsmoment</a:t>
            </a:r>
            <a:endParaRPr sz="3600">
              <a:latin typeface="Calibri"/>
              <a:ea typeface="Calibri"/>
              <a:cs typeface="Calibri"/>
              <a:sym typeface="Calibri"/>
            </a:endParaRPr>
          </a:p>
          <a:p>
            <a:pPr indent="0" lvl="0" marL="0" rtl="0" algn="ctr">
              <a:spcBef>
                <a:spcPts val="0"/>
              </a:spcBef>
              <a:spcAft>
                <a:spcPts val="0"/>
              </a:spcAft>
              <a:buNone/>
            </a:pPr>
            <a:r>
              <a:t/>
            </a:r>
            <a:endParaRPr sz="1600">
              <a:latin typeface="Calibri"/>
              <a:ea typeface="Calibri"/>
              <a:cs typeface="Calibri"/>
              <a:sym typeface="Calibri"/>
            </a:endParaRPr>
          </a:p>
          <a:p>
            <a:pPr indent="0" lvl="0" marL="0" rtl="0" algn="ctr">
              <a:lnSpc>
                <a:spcPct val="120000"/>
              </a:lnSpc>
              <a:spcBef>
                <a:spcPts val="0"/>
              </a:spcBef>
              <a:spcAft>
                <a:spcPts val="0"/>
              </a:spcAft>
              <a:buNone/>
            </a:pPr>
            <a:r>
              <a:rPr lang="nl">
                <a:solidFill>
                  <a:srgbClr val="FF9900"/>
                </a:solidFill>
                <a:highlight>
                  <a:srgbClr val="FFFFFF"/>
                </a:highlight>
                <a:latin typeface="Calibri"/>
                <a:ea typeface="Calibri"/>
                <a:cs typeface="Calibri"/>
                <a:sym typeface="Calibri"/>
              </a:rPr>
              <a:t>“</a:t>
            </a:r>
            <a:r>
              <a:rPr lang="nl">
                <a:solidFill>
                  <a:srgbClr val="FF9900"/>
                </a:solidFill>
                <a:latin typeface="Calibri"/>
                <a:ea typeface="Calibri"/>
                <a:cs typeface="Calibri"/>
                <a:sym typeface="Calibri"/>
              </a:rPr>
              <a:t>Toen zei God: ‘Er moet licht komen.’ En er kwam licht. God zag hoe mooi het licht was</a:t>
            </a:r>
            <a:r>
              <a:rPr lang="nl">
                <a:solidFill>
                  <a:srgbClr val="FF9900"/>
                </a:solidFill>
                <a:latin typeface="Calibri"/>
                <a:ea typeface="Calibri"/>
                <a:cs typeface="Calibri"/>
                <a:sym typeface="Calibri"/>
              </a:rPr>
              <a:t>. Hij scheidde het licht en het donker” - Genesis 1:3-4 </a:t>
            </a:r>
            <a:endParaRPr>
              <a:solidFill>
                <a:srgbClr val="FF9900"/>
              </a:solidFill>
              <a:latin typeface="Calibri"/>
              <a:ea typeface="Calibri"/>
              <a:cs typeface="Calibri"/>
              <a:sym typeface="Calibri"/>
            </a:endParaRPr>
          </a:p>
          <a:p>
            <a:pPr indent="0" lvl="0" marL="0" rtl="0" algn="ctr">
              <a:lnSpc>
                <a:spcPct val="120000"/>
              </a:lnSpc>
              <a:spcBef>
                <a:spcPts val="0"/>
              </a:spcBef>
              <a:spcAft>
                <a:spcPts val="0"/>
              </a:spcAft>
              <a:buNone/>
            </a:pPr>
            <a:r>
              <a:t/>
            </a:r>
            <a:endParaRPr>
              <a:solidFill>
                <a:srgbClr val="FF9900"/>
              </a:solidFill>
              <a:highlight>
                <a:srgbClr val="FFFFFF"/>
              </a:highlight>
              <a:latin typeface="Calibri"/>
              <a:ea typeface="Calibri"/>
              <a:cs typeface="Calibri"/>
              <a:sym typeface="Calibri"/>
            </a:endParaRPr>
          </a:p>
          <a:p>
            <a:pPr indent="0" lvl="0" marL="0" rtl="0" algn="ctr">
              <a:lnSpc>
                <a:spcPct val="120000"/>
              </a:lnSpc>
              <a:spcBef>
                <a:spcPts val="0"/>
              </a:spcBef>
              <a:spcAft>
                <a:spcPts val="0"/>
              </a:spcAft>
              <a:buNone/>
            </a:pPr>
            <a:r>
              <a:t/>
            </a:r>
            <a:endParaRPr>
              <a:solidFill>
                <a:srgbClr val="FF9900"/>
              </a:solidFill>
              <a:highlight>
                <a:srgbClr val="FFFFFF"/>
              </a:highlight>
              <a:latin typeface="Calibri"/>
              <a:ea typeface="Calibri"/>
              <a:cs typeface="Calibri"/>
              <a:sym typeface="Calibri"/>
            </a:endParaRPr>
          </a:p>
          <a:p>
            <a:pPr indent="0" lvl="0" marL="0" rtl="0" algn="l">
              <a:spcBef>
                <a:spcPts val="0"/>
              </a:spcBef>
              <a:spcAft>
                <a:spcPts val="0"/>
              </a:spcAft>
              <a:buNone/>
            </a:pPr>
            <a:r>
              <a:rPr b="1" lang="nl" sz="1600">
                <a:latin typeface="Calibri"/>
                <a:ea typeface="Calibri"/>
                <a:cs typeface="Calibri"/>
                <a:sym typeface="Calibri"/>
              </a:rPr>
              <a:t>Opdracht:</a:t>
            </a:r>
            <a:endParaRPr b="1" sz="1600">
              <a:latin typeface="Calibri"/>
              <a:ea typeface="Calibri"/>
              <a:cs typeface="Calibri"/>
              <a:sym typeface="Calibri"/>
            </a:endParaRPr>
          </a:p>
          <a:p>
            <a:pPr indent="0" lvl="0" marL="0" rtl="0" algn="l">
              <a:lnSpc>
                <a:spcPct val="115000"/>
              </a:lnSpc>
              <a:spcBef>
                <a:spcPts val="0"/>
              </a:spcBef>
              <a:spcAft>
                <a:spcPts val="0"/>
              </a:spcAft>
              <a:buNone/>
            </a:pPr>
            <a:r>
              <a:rPr lang="nl" sz="1600">
                <a:latin typeface="Calibri"/>
                <a:ea typeface="Calibri"/>
                <a:cs typeface="Calibri"/>
                <a:sym typeface="Calibri"/>
              </a:rPr>
              <a:t>Brand een kaarsje als licht in de duisternis. </a:t>
            </a:r>
            <a:r>
              <a:rPr lang="nl" sz="1600">
                <a:solidFill>
                  <a:srgbClr val="271623"/>
                </a:solidFill>
                <a:highlight>
                  <a:srgbClr val="FFFFFF"/>
                </a:highlight>
                <a:latin typeface="Calibri"/>
                <a:ea typeface="Calibri"/>
                <a:cs typeface="Calibri"/>
                <a:sym typeface="Calibri"/>
              </a:rPr>
              <a:t>Zoals God het licht maakte op de eerste scheppingsdag, zo mogen wij dat licht verder brengen in de wereld. D</a:t>
            </a:r>
            <a:r>
              <a:rPr lang="nl" sz="1600">
                <a:latin typeface="Calibri"/>
                <a:ea typeface="Calibri"/>
                <a:cs typeface="Calibri"/>
                <a:sym typeface="Calibri"/>
              </a:rPr>
              <a:t>enk daarbij aan iemand in het bijzonder die op dit moment een lichtpuntje kan gebruiken.</a:t>
            </a:r>
            <a:endParaRPr sz="1600">
              <a:latin typeface="Calibri"/>
              <a:ea typeface="Calibri"/>
              <a:cs typeface="Calibri"/>
              <a:sym typeface="Calibri"/>
            </a:endParaRPr>
          </a:p>
          <a:p>
            <a:pPr indent="0" lvl="0" marL="0" rtl="0" algn="l">
              <a:lnSpc>
                <a:spcPct val="115000"/>
              </a:lnSpc>
              <a:spcBef>
                <a:spcPts val="0"/>
              </a:spcBef>
              <a:spcAft>
                <a:spcPts val="0"/>
              </a:spcAft>
              <a:buNone/>
            </a:pPr>
            <a:r>
              <a:t/>
            </a:r>
            <a:endParaRPr sz="1600">
              <a:latin typeface="Calibri"/>
              <a:ea typeface="Calibri"/>
              <a:cs typeface="Calibri"/>
              <a:sym typeface="Calibri"/>
            </a:endParaRPr>
          </a:p>
          <a:p>
            <a:pPr indent="0" lvl="0" marL="0" rtl="0" algn="l">
              <a:lnSpc>
                <a:spcPct val="115000"/>
              </a:lnSpc>
              <a:spcBef>
                <a:spcPts val="0"/>
              </a:spcBef>
              <a:spcAft>
                <a:spcPts val="0"/>
              </a:spcAft>
              <a:buNone/>
            </a:pPr>
            <a:r>
              <a:t/>
            </a:r>
            <a:endParaRPr b="1" sz="1600">
              <a:latin typeface="Calibri"/>
              <a:ea typeface="Calibri"/>
              <a:cs typeface="Calibri"/>
              <a:sym typeface="Calibri"/>
            </a:endParaRPr>
          </a:p>
          <a:p>
            <a:pPr indent="0" lvl="0" marL="0" rtl="0" algn="l">
              <a:lnSpc>
                <a:spcPct val="115000"/>
              </a:lnSpc>
              <a:spcBef>
                <a:spcPts val="0"/>
              </a:spcBef>
              <a:spcAft>
                <a:spcPts val="0"/>
              </a:spcAft>
              <a:buNone/>
            </a:pPr>
            <a:r>
              <a:t/>
            </a:r>
            <a:endParaRPr b="1" sz="1600">
              <a:latin typeface="Calibri"/>
              <a:ea typeface="Calibri"/>
              <a:cs typeface="Calibri"/>
              <a:sym typeface="Calibri"/>
            </a:endParaRPr>
          </a:p>
          <a:p>
            <a:pPr indent="0" lvl="0" marL="0" rtl="0" algn="l">
              <a:lnSpc>
                <a:spcPct val="115000"/>
              </a:lnSpc>
              <a:spcBef>
                <a:spcPts val="0"/>
              </a:spcBef>
              <a:spcAft>
                <a:spcPts val="0"/>
              </a:spcAft>
              <a:buNone/>
            </a:pPr>
            <a:r>
              <a:t/>
            </a:r>
            <a:endParaRPr b="1" sz="1600">
              <a:latin typeface="Calibri"/>
              <a:ea typeface="Calibri"/>
              <a:cs typeface="Calibri"/>
              <a:sym typeface="Calibri"/>
            </a:endParaRPr>
          </a:p>
          <a:p>
            <a:pPr indent="0" lvl="0" marL="0" rtl="0" algn="l">
              <a:lnSpc>
                <a:spcPct val="115000"/>
              </a:lnSpc>
              <a:spcBef>
                <a:spcPts val="0"/>
              </a:spcBef>
              <a:spcAft>
                <a:spcPts val="0"/>
              </a:spcAft>
              <a:buNone/>
            </a:pPr>
            <a:r>
              <a:t/>
            </a:r>
            <a:endParaRPr>
              <a:latin typeface="Calibri"/>
              <a:ea typeface="Calibri"/>
              <a:cs typeface="Calibri"/>
              <a:sym typeface="Calibri"/>
            </a:endParaRPr>
          </a:p>
          <a:p>
            <a:pPr indent="0" lvl="0" marL="0" rtl="0" algn="l">
              <a:lnSpc>
                <a:spcPct val="115000"/>
              </a:lnSpc>
              <a:spcBef>
                <a:spcPts val="0"/>
              </a:spcBef>
              <a:spcAft>
                <a:spcPts val="0"/>
              </a:spcAft>
              <a:buNone/>
            </a:pPr>
            <a:r>
              <a:t/>
            </a:r>
            <a:endParaRPr sz="1600">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45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p:txBody>
      </p:sp>
      <p:pic>
        <p:nvPicPr>
          <p:cNvPr id="226" name="Google Shape;226;p37"/>
          <p:cNvPicPr preferRelativeResize="0"/>
          <p:nvPr/>
        </p:nvPicPr>
        <p:blipFill>
          <a:blip r:embed="rId4">
            <a:alphaModFix/>
          </a:blip>
          <a:stretch>
            <a:fillRect/>
          </a:stretch>
        </p:blipFill>
        <p:spPr>
          <a:xfrm>
            <a:off x="2047750" y="6089525"/>
            <a:ext cx="2171700" cy="2105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p38"/>
          <p:cNvSpPr txBox="1"/>
          <p:nvPr/>
        </p:nvSpPr>
        <p:spPr>
          <a:xfrm>
            <a:off x="664050" y="2391975"/>
            <a:ext cx="5529900" cy="6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600">
                <a:latin typeface="Calibri"/>
                <a:ea typeface="Calibri"/>
                <a:cs typeface="Calibri"/>
                <a:sym typeface="Calibri"/>
              </a:rPr>
              <a:t>Klei maken</a:t>
            </a:r>
            <a:endParaRPr sz="3600">
              <a:latin typeface="Calibri"/>
              <a:ea typeface="Calibri"/>
              <a:cs typeface="Calibri"/>
              <a:sym typeface="Calibri"/>
            </a:endParaRPr>
          </a:p>
          <a:p>
            <a:pPr indent="0" lvl="0" marL="0" rtl="0" algn="ctr">
              <a:spcBef>
                <a:spcPts val="0"/>
              </a:spcBef>
              <a:spcAft>
                <a:spcPts val="0"/>
              </a:spcAft>
              <a:buNone/>
            </a:pPr>
            <a:r>
              <a:t/>
            </a:r>
            <a:endParaRPr sz="1600">
              <a:latin typeface="Calibri"/>
              <a:ea typeface="Calibri"/>
              <a:cs typeface="Calibri"/>
              <a:sym typeface="Calibri"/>
            </a:endParaRPr>
          </a:p>
          <a:p>
            <a:pPr indent="0" lvl="0" marL="0" rtl="0" algn="l">
              <a:lnSpc>
                <a:spcPct val="115000"/>
              </a:lnSpc>
              <a:spcBef>
                <a:spcPts val="0"/>
              </a:spcBef>
              <a:spcAft>
                <a:spcPts val="0"/>
              </a:spcAft>
              <a:buNone/>
            </a:pPr>
            <a:r>
              <a:rPr i="1" lang="nl">
                <a:solidFill>
                  <a:srgbClr val="FF9900"/>
                </a:solidFill>
                <a:latin typeface="Calibri"/>
                <a:ea typeface="Calibri"/>
                <a:cs typeface="Calibri"/>
                <a:sym typeface="Calibri"/>
              </a:rPr>
              <a:t>“Toen maakt God, de Heer, de mens. Hij maakte hem uit aarde. God blies adem in zijn neus, en toen ging de mens leven.” - Genesis 2:7</a:t>
            </a:r>
            <a:endParaRPr i="1">
              <a:solidFill>
                <a:srgbClr val="FF9900"/>
              </a:solidFill>
              <a:latin typeface="Calibri"/>
              <a:ea typeface="Calibri"/>
              <a:cs typeface="Calibri"/>
              <a:sym typeface="Calibri"/>
            </a:endParaRPr>
          </a:p>
          <a:p>
            <a:pPr indent="0" lvl="0" marL="0" rtl="0" algn="ctr">
              <a:lnSpc>
                <a:spcPct val="120000"/>
              </a:lnSpc>
              <a:spcBef>
                <a:spcPts val="0"/>
              </a:spcBef>
              <a:spcAft>
                <a:spcPts val="0"/>
              </a:spcAft>
              <a:buNone/>
            </a:pPr>
            <a:r>
              <a:t/>
            </a:r>
            <a:endParaRPr>
              <a:solidFill>
                <a:srgbClr val="FF9900"/>
              </a:solidFill>
              <a:highlight>
                <a:schemeClr val="dk1"/>
              </a:highlight>
              <a:latin typeface="Calibri"/>
              <a:ea typeface="Calibri"/>
              <a:cs typeface="Calibri"/>
              <a:sym typeface="Calibri"/>
            </a:endParaRPr>
          </a:p>
          <a:p>
            <a:pPr indent="0" lvl="0" marL="0" rtl="0" algn="ctr">
              <a:spcBef>
                <a:spcPts val="0"/>
              </a:spcBef>
              <a:spcAft>
                <a:spcPts val="0"/>
              </a:spcAft>
              <a:buNone/>
            </a:pPr>
            <a:r>
              <a:t/>
            </a:r>
            <a:endParaRPr i="1" sz="1600">
              <a:latin typeface="Calibri"/>
              <a:ea typeface="Calibri"/>
              <a:cs typeface="Calibri"/>
              <a:sym typeface="Calibri"/>
            </a:endParaRPr>
          </a:p>
          <a:p>
            <a:pPr indent="0" lvl="0" marL="0" rtl="0" algn="ctr">
              <a:spcBef>
                <a:spcPts val="0"/>
              </a:spcBef>
              <a:spcAft>
                <a:spcPts val="0"/>
              </a:spcAft>
              <a:buNone/>
            </a:pPr>
            <a:r>
              <a:t/>
            </a:r>
            <a:endParaRPr i="1" sz="1600">
              <a:latin typeface="Calibri"/>
              <a:ea typeface="Calibri"/>
              <a:cs typeface="Calibri"/>
              <a:sym typeface="Calibri"/>
            </a:endParaRPr>
          </a:p>
          <a:p>
            <a:pPr indent="0" lvl="0" marL="0" rtl="0" algn="l">
              <a:lnSpc>
                <a:spcPct val="120000"/>
              </a:lnSpc>
              <a:spcBef>
                <a:spcPts val="0"/>
              </a:spcBef>
              <a:spcAft>
                <a:spcPts val="0"/>
              </a:spcAft>
              <a:buNone/>
            </a:pPr>
            <a:r>
              <a:rPr b="1" lang="nl" sz="1600">
                <a:highlight>
                  <a:srgbClr val="FFFFFF"/>
                </a:highlight>
                <a:latin typeface="Calibri"/>
                <a:ea typeface="Calibri"/>
                <a:cs typeface="Calibri"/>
                <a:sym typeface="Calibri"/>
              </a:rPr>
              <a:t>Opdracht:</a:t>
            </a:r>
            <a:endParaRPr b="1"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rPr lang="nl" sz="1600">
                <a:highlight>
                  <a:schemeClr val="dk1"/>
                </a:highlight>
                <a:latin typeface="Calibri"/>
                <a:ea typeface="Calibri"/>
                <a:cs typeface="Calibri"/>
                <a:sym typeface="Calibri"/>
              </a:rPr>
              <a:t>Maak een stevig mengsel van alle ingrediënten. Zodra het stevig genoeg is maak je er een poppetje van met armen, benen en een hoofd. Je kunt ook een gezicht maken, waarbij je met een stokje de mond, de ogen en de neus tekent. Laat het drogen in de zon. </a:t>
            </a:r>
            <a:endParaRPr sz="1600">
              <a:highlight>
                <a:schemeClr val="dk1"/>
              </a:highlight>
              <a:latin typeface="Calibri"/>
              <a:ea typeface="Calibri"/>
              <a:cs typeface="Calibri"/>
              <a:sym typeface="Calibri"/>
            </a:endParaRPr>
          </a:p>
          <a:p>
            <a:pPr indent="0" lvl="0" marL="0" rtl="0" algn="l">
              <a:lnSpc>
                <a:spcPct val="120000"/>
              </a:lnSpc>
              <a:spcBef>
                <a:spcPts val="0"/>
              </a:spcBef>
              <a:spcAft>
                <a:spcPts val="0"/>
              </a:spcAft>
              <a:buNone/>
            </a:pPr>
            <a:r>
              <a:t/>
            </a:r>
            <a:endParaRPr sz="1600">
              <a:highlight>
                <a:srgbClr val="FFFFFF"/>
              </a:highlight>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b="1" lang="nl" sz="1600">
                <a:latin typeface="Calibri"/>
                <a:ea typeface="Calibri"/>
                <a:cs typeface="Calibri"/>
                <a:sym typeface="Calibri"/>
              </a:rPr>
              <a:t>Vragen:</a:t>
            </a:r>
            <a:endParaRPr b="1" sz="1600">
              <a:latin typeface="Calibri"/>
              <a:ea typeface="Calibri"/>
              <a:cs typeface="Calibri"/>
              <a:sym typeface="Calibri"/>
            </a:endParaRPr>
          </a:p>
          <a:p>
            <a:pPr indent="0" lvl="0" marL="0" rtl="0" algn="l">
              <a:lnSpc>
                <a:spcPct val="120000"/>
              </a:lnSpc>
              <a:spcBef>
                <a:spcPts val="0"/>
              </a:spcBef>
              <a:spcAft>
                <a:spcPts val="0"/>
              </a:spcAft>
              <a:buNone/>
            </a:pPr>
            <a:r>
              <a:rPr lang="nl" sz="1600">
                <a:highlight>
                  <a:schemeClr val="dk1"/>
                </a:highlight>
                <a:latin typeface="Calibri"/>
                <a:ea typeface="Calibri"/>
                <a:cs typeface="Calibri"/>
                <a:sym typeface="Calibri"/>
              </a:rPr>
              <a:t>1. Wat vind je ervan dat God de</a:t>
            </a:r>
            <a:endParaRPr sz="1600">
              <a:highlight>
                <a:schemeClr val="dk1"/>
              </a:highlight>
              <a:latin typeface="Calibri"/>
              <a:ea typeface="Calibri"/>
              <a:cs typeface="Calibri"/>
              <a:sym typeface="Calibri"/>
            </a:endParaRPr>
          </a:p>
          <a:p>
            <a:pPr indent="0" lvl="0" marL="0" rtl="0" algn="l">
              <a:lnSpc>
                <a:spcPct val="120000"/>
              </a:lnSpc>
              <a:spcBef>
                <a:spcPts val="0"/>
              </a:spcBef>
              <a:spcAft>
                <a:spcPts val="0"/>
              </a:spcAft>
              <a:buNone/>
            </a:pPr>
            <a:r>
              <a:rPr lang="nl" sz="1600">
                <a:highlight>
                  <a:schemeClr val="dk1"/>
                </a:highlight>
                <a:latin typeface="Calibri"/>
                <a:ea typeface="Calibri"/>
                <a:cs typeface="Calibri"/>
                <a:sym typeface="Calibri"/>
              </a:rPr>
              <a:t> mens uit aarde maakte?</a:t>
            </a:r>
            <a:endParaRPr sz="1600">
              <a:highlight>
                <a:schemeClr val="dk1"/>
              </a:highlight>
              <a:latin typeface="Calibri"/>
              <a:ea typeface="Calibri"/>
              <a:cs typeface="Calibri"/>
              <a:sym typeface="Calibri"/>
            </a:endParaRPr>
          </a:p>
          <a:p>
            <a:pPr indent="0" lvl="0" marL="0" rtl="0" algn="l">
              <a:lnSpc>
                <a:spcPct val="120000"/>
              </a:lnSpc>
              <a:spcBef>
                <a:spcPts val="0"/>
              </a:spcBef>
              <a:spcAft>
                <a:spcPts val="0"/>
              </a:spcAft>
              <a:buNone/>
            </a:pPr>
            <a:r>
              <a:rPr lang="nl" sz="1600">
                <a:highlight>
                  <a:schemeClr val="dk1"/>
                </a:highlight>
                <a:latin typeface="Calibri"/>
                <a:ea typeface="Calibri"/>
                <a:cs typeface="Calibri"/>
                <a:sym typeface="Calibri"/>
              </a:rPr>
              <a:t>2. Hoe voelt het om zo met je </a:t>
            </a:r>
            <a:endParaRPr sz="1600">
              <a:highlight>
                <a:schemeClr val="dk1"/>
              </a:highlight>
              <a:latin typeface="Calibri"/>
              <a:ea typeface="Calibri"/>
              <a:cs typeface="Calibri"/>
              <a:sym typeface="Calibri"/>
            </a:endParaRPr>
          </a:p>
          <a:p>
            <a:pPr indent="0" lvl="0" marL="0" rtl="0" algn="l">
              <a:lnSpc>
                <a:spcPct val="120000"/>
              </a:lnSpc>
              <a:spcBef>
                <a:spcPts val="0"/>
              </a:spcBef>
              <a:spcAft>
                <a:spcPts val="0"/>
              </a:spcAft>
              <a:buNone/>
            </a:pPr>
            <a:r>
              <a:rPr lang="nl" sz="1600">
                <a:highlight>
                  <a:schemeClr val="dk1"/>
                </a:highlight>
                <a:latin typeface="Calibri"/>
                <a:ea typeface="Calibri"/>
                <a:cs typeface="Calibri"/>
                <a:sym typeface="Calibri"/>
              </a:rPr>
              <a:t>handen bezig te zijn?</a:t>
            </a:r>
            <a:endParaRPr sz="1600">
              <a:highlight>
                <a:schemeClr val="dk1"/>
              </a:highlight>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p:txBody>
      </p:sp>
      <p:pic>
        <p:nvPicPr>
          <p:cNvPr id="232" name="Google Shape;232;p38"/>
          <p:cNvPicPr preferRelativeResize="0"/>
          <p:nvPr/>
        </p:nvPicPr>
        <p:blipFill>
          <a:blip r:embed="rId4">
            <a:alphaModFix/>
          </a:blip>
          <a:stretch>
            <a:fillRect/>
          </a:stretch>
        </p:blipFill>
        <p:spPr>
          <a:xfrm>
            <a:off x="3779925" y="6265275"/>
            <a:ext cx="2782900" cy="2087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5"/>
          <p:cNvSpPr txBox="1"/>
          <p:nvPr/>
        </p:nvSpPr>
        <p:spPr>
          <a:xfrm>
            <a:off x="664050" y="2103275"/>
            <a:ext cx="5529900" cy="6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600">
                <a:latin typeface="Calibri"/>
                <a:ea typeface="Calibri"/>
                <a:cs typeface="Calibri"/>
                <a:sym typeface="Calibri"/>
              </a:rPr>
              <a:t>Bingo in de natuur</a:t>
            </a:r>
            <a:endParaRPr sz="3600">
              <a:latin typeface="Calibri"/>
              <a:ea typeface="Calibri"/>
              <a:cs typeface="Calibri"/>
              <a:sym typeface="Calibri"/>
            </a:endParaRPr>
          </a:p>
          <a:p>
            <a:pPr indent="0" lvl="0" marL="0" rtl="0" algn="ctr">
              <a:spcBef>
                <a:spcPts val="0"/>
              </a:spcBef>
              <a:spcAft>
                <a:spcPts val="0"/>
              </a:spcAft>
              <a:buNone/>
            </a:pPr>
            <a:r>
              <a:t/>
            </a:r>
            <a:endParaRPr sz="1600">
              <a:latin typeface="Calibri"/>
              <a:ea typeface="Calibri"/>
              <a:cs typeface="Calibri"/>
              <a:sym typeface="Calibri"/>
            </a:endParaRPr>
          </a:p>
          <a:p>
            <a:pPr indent="0" lvl="0" marL="0" rtl="0" algn="ctr">
              <a:lnSpc>
                <a:spcPct val="120000"/>
              </a:lnSpc>
              <a:spcBef>
                <a:spcPts val="0"/>
              </a:spcBef>
              <a:spcAft>
                <a:spcPts val="0"/>
              </a:spcAft>
              <a:buNone/>
            </a:pPr>
            <a:r>
              <a:rPr i="1" lang="nl" sz="1600">
                <a:solidFill>
                  <a:srgbClr val="FF9900"/>
                </a:solidFill>
                <a:highlight>
                  <a:srgbClr val="FFFFFF"/>
                </a:highlight>
                <a:latin typeface="Calibri"/>
                <a:ea typeface="Calibri"/>
                <a:cs typeface="Calibri"/>
                <a:sym typeface="Calibri"/>
              </a:rPr>
              <a:t>"God, de Heer, maakte in het oosten, in het land Eden, een tuin. Hij bracht de mens die hij gemaakt had, naar die tuin. Hij liet er allerlei bomen groeien. Het waren mooie bomen met lekkere vruchten. Midden in de tuin stonden twee bijzondere bomen. Als je van de ene boom gegeten had, bleef je altijd leven. En als je van de andere boom gegeten had, wist je wat goed was en wat kwaad was” - </a:t>
            </a:r>
            <a:r>
              <a:rPr lang="nl" sz="1600">
                <a:solidFill>
                  <a:srgbClr val="FF9900"/>
                </a:solidFill>
                <a:highlight>
                  <a:srgbClr val="FFFFFF"/>
                </a:highlight>
                <a:latin typeface="Calibri"/>
                <a:ea typeface="Calibri"/>
                <a:cs typeface="Calibri"/>
                <a:sym typeface="Calibri"/>
              </a:rPr>
              <a:t>Genesis 2:8-9</a:t>
            </a:r>
            <a:endParaRPr sz="1600">
              <a:solidFill>
                <a:srgbClr val="FF9900"/>
              </a:solidFill>
              <a:highlight>
                <a:srgbClr val="FFFFFF"/>
              </a:highlight>
              <a:latin typeface="Calibri"/>
              <a:ea typeface="Calibri"/>
              <a:cs typeface="Calibri"/>
              <a:sym typeface="Calibri"/>
            </a:endParaRPr>
          </a:p>
          <a:p>
            <a:pPr indent="0" lvl="0" marL="0" rtl="0" algn="l">
              <a:spcBef>
                <a:spcPts val="0"/>
              </a:spcBef>
              <a:spcAft>
                <a:spcPts val="0"/>
              </a:spcAft>
              <a:buNone/>
            </a:pPr>
            <a:r>
              <a:rPr b="1" lang="nl" sz="1600">
                <a:latin typeface="Calibri"/>
                <a:ea typeface="Calibri"/>
                <a:cs typeface="Calibri"/>
                <a:sym typeface="Calibri"/>
              </a:rPr>
              <a:t>Opdracht: </a:t>
            </a:r>
            <a:endParaRPr b="1" sz="1600">
              <a:latin typeface="Calibri"/>
              <a:ea typeface="Calibri"/>
              <a:cs typeface="Calibri"/>
              <a:sym typeface="Calibri"/>
            </a:endParaRPr>
          </a:p>
          <a:p>
            <a:pPr indent="0" lvl="0" marL="0" rtl="0" algn="l">
              <a:lnSpc>
                <a:spcPct val="115000"/>
              </a:lnSpc>
              <a:spcBef>
                <a:spcPts val="0"/>
              </a:spcBef>
              <a:spcAft>
                <a:spcPts val="0"/>
              </a:spcAft>
              <a:buNone/>
            </a:pPr>
            <a:r>
              <a:rPr lang="nl" sz="1600">
                <a:solidFill>
                  <a:srgbClr val="271623"/>
                </a:solidFill>
                <a:highlight>
                  <a:srgbClr val="FFFFFF"/>
                </a:highlight>
                <a:latin typeface="Calibri"/>
                <a:ea typeface="Calibri"/>
                <a:cs typeface="Calibri"/>
                <a:sym typeface="Calibri"/>
              </a:rPr>
              <a:t>Deze bingo speel je gedurende de hele kliederkerk of je maakt een afspraak hoe lang het duurt. Wie bingo heeft laat dit zo snel mogelijk weten aan de rest. Bijvoorbeeld door hard bingo te roepen als jullie in een park zijn of op een schoolplein of als jullie met een eigen groep van plek naar plek trekken kunnen jullie het via whatsapp laten weten of je schrijft de tijd van het moment dat je bingo hebt op je bingokaart.</a:t>
            </a:r>
            <a:endParaRPr sz="1600">
              <a:solidFill>
                <a:srgbClr val="271623"/>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lnSpc>
                <a:spcPct val="120000"/>
              </a:lnSpc>
              <a:spcBef>
                <a:spcPts val="0"/>
              </a:spcBef>
              <a:spcAft>
                <a:spcPts val="0"/>
              </a:spcAft>
              <a:buNone/>
            </a:pPr>
            <a:r>
              <a:rPr b="1" lang="nl" sz="1600">
                <a:highlight>
                  <a:srgbClr val="FFFFFF"/>
                </a:highlight>
                <a:latin typeface="Calibri"/>
                <a:ea typeface="Calibri"/>
                <a:cs typeface="Calibri"/>
                <a:sym typeface="Calibri"/>
              </a:rPr>
              <a:t>Vragen:</a:t>
            </a:r>
            <a:endParaRPr b="1"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rPr lang="nl" sz="1600">
                <a:highlight>
                  <a:srgbClr val="FFFFFF"/>
                </a:highlight>
                <a:latin typeface="Calibri"/>
                <a:ea typeface="Calibri"/>
                <a:cs typeface="Calibri"/>
                <a:sym typeface="Calibri"/>
              </a:rPr>
              <a:t>1. </a:t>
            </a:r>
            <a:r>
              <a:rPr lang="nl" sz="1600">
                <a:highlight>
                  <a:srgbClr val="FFFFFF"/>
                </a:highlight>
                <a:latin typeface="Calibri"/>
                <a:ea typeface="Calibri"/>
                <a:cs typeface="Calibri"/>
                <a:sym typeface="Calibri"/>
              </a:rPr>
              <a:t>Weet jij welke vruchten je wel en niet kunt eten in de natuur?</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rPr lang="nl" sz="1600">
                <a:highlight>
                  <a:srgbClr val="FFFFFF"/>
                </a:highlight>
                <a:latin typeface="Calibri"/>
                <a:ea typeface="Calibri"/>
                <a:cs typeface="Calibri"/>
                <a:sym typeface="Calibri"/>
              </a:rPr>
              <a:t>2. Hoe zou je dat kunnen zien?</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t/>
            </a:r>
            <a:endParaRPr sz="1600">
              <a:highlight>
                <a:srgbClr val="FFFFFF"/>
              </a:highlight>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p:txBody>
      </p:sp>
      <p:pic>
        <p:nvPicPr>
          <p:cNvPr id="68" name="Google Shape;68;p15"/>
          <p:cNvPicPr preferRelativeResize="0"/>
          <p:nvPr/>
        </p:nvPicPr>
        <p:blipFill>
          <a:blip r:embed="rId4">
            <a:alphaModFix/>
          </a:blip>
          <a:stretch>
            <a:fillRect/>
          </a:stretch>
        </p:blipFill>
        <p:spPr>
          <a:xfrm>
            <a:off x="2108050" y="8366075"/>
            <a:ext cx="2468125" cy="1382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6"/>
          <p:cNvSpPr txBox="1"/>
          <p:nvPr/>
        </p:nvSpPr>
        <p:spPr>
          <a:xfrm>
            <a:off x="664050" y="2003000"/>
            <a:ext cx="5796600" cy="6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600">
                <a:latin typeface="Calibri"/>
                <a:ea typeface="Calibri"/>
                <a:cs typeface="Calibri"/>
                <a:sym typeface="Calibri"/>
              </a:rPr>
              <a:t>Bingokaart </a:t>
            </a:r>
            <a:r>
              <a:rPr lang="nl" sz="1600">
                <a:latin typeface="Calibri"/>
                <a:ea typeface="Calibri"/>
                <a:cs typeface="Calibri"/>
                <a:sym typeface="Calibri"/>
              </a:rPr>
              <a:t>(streep door wat je tegenkomt)</a:t>
            </a:r>
            <a:endParaRPr sz="1600">
              <a:latin typeface="Calibri"/>
              <a:ea typeface="Calibri"/>
              <a:cs typeface="Calibri"/>
              <a:sym typeface="Calibri"/>
            </a:endParaRPr>
          </a:p>
          <a:p>
            <a:pPr indent="0" lvl="0" marL="0" rtl="0" algn="ctr">
              <a:spcBef>
                <a:spcPts val="0"/>
              </a:spcBef>
              <a:spcAft>
                <a:spcPts val="0"/>
              </a:spcAft>
              <a:buNone/>
            </a:pPr>
            <a:r>
              <a:t/>
            </a:r>
            <a:endParaRPr sz="1600">
              <a:latin typeface="Calibri"/>
              <a:ea typeface="Calibri"/>
              <a:cs typeface="Calibri"/>
              <a:sym typeface="Calibri"/>
            </a:endParaRPr>
          </a:p>
          <a:p>
            <a:pPr indent="0" lvl="0" marL="0" rtl="0" algn="l">
              <a:lnSpc>
                <a:spcPct val="115000"/>
              </a:lnSpc>
              <a:spcBef>
                <a:spcPts val="0"/>
              </a:spcBef>
              <a:spcAft>
                <a:spcPts val="0"/>
              </a:spcAft>
              <a:buNone/>
            </a:pPr>
            <a:r>
              <a:t/>
            </a:r>
            <a:endParaRPr sz="145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p:txBody>
      </p:sp>
      <p:pic>
        <p:nvPicPr>
          <p:cNvPr id="74" name="Google Shape;74;p16"/>
          <p:cNvPicPr preferRelativeResize="0"/>
          <p:nvPr/>
        </p:nvPicPr>
        <p:blipFill>
          <a:blip r:embed="rId4">
            <a:alphaModFix/>
          </a:blip>
          <a:stretch>
            <a:fillRect/>
          </a:stretch>
        </p:blipFill>
        <p:spPr>
          <a:xfrm>
            <a:off x="0" y="2734850"/>
            <a:ext cx="2909875" cy="1515749"/>
          </a:xfrm>
          <a:prstGeom prst="rect">
            <a:avLst/>
          </a:prstGeom>
          <a:noFill/>
          <a:ln>
            <a:noFill/>
          </a:ln>
        </p:spPr>
      </p:pic>
      <p:pic>
        <p:nvPicPr>
          <p:cNvPr id="75" name="Google Shape;75;p16"/>
          <p:cNvPicPr preferRelativeResize="0"/>
          <p:nvPr/>
        </p:nvPicPr>
        <p:blipFill>
          <a:blip r:embed="rId5">
            <a:alphaModFix/>
          </a:blip>
          <a:stretch>
            <a:fillRect/>
          </a:stretch>
        </p:blipFill>
        <p:spPr>
          <a:xfrm>
            <a:off x="2762250" y="2737600"/>
            <a:ext cx="2277750" cy="1510238"/>
          </a:xfrm>
          <a:prstGeom prst="rect">
            <a:avLst/>
          </a:prstGeom>
          <a:noFill/>
          <a:ln>
            <a:noFill/>
          </a:ln>
        </p:spPr>
      </p:pic>
      <p:pic>
        <p:nvPicPr>
          <p:cNvPr id="76" name="Google Shape;76;p16"/>
          <p:cNvPicPr preferRelativeResize="0"/>
          <p:nvPr/>
        </p:nvPicPr>
        <p:blipFill rotWithShape="1">
          <a:blip r:embed="rId6">
            <a:alphaModFix/>
          </a:blip>
          <a:srcRect b="0" l="6323" r="0" t="0"/>
          <a:stretch/>
        </p:blipFill>
        <p:spPr>
          <a:xfrm>
            <a:off x="5040000" y="2737600"/>
            <a:ext cx="1818000" cy="1291500"/>
          </a:xfrm>
          <a:prstGeom prst="rect">
            <a:avLst/>
          </a:prstGeom>
          <a:noFill/>
          <a:ln>
            <a:noFill/>
          </a:ln>
        </p:spPr>
      </p:pic>
      <p:pic>
        <p:nvPicPr>
          <p:cNvPr id="77" name="Google Shape;77;p16"/>
          <p:cNvPicPr preferRelativeResize="0"/>
          <p:nvPr/>
        </p:nvPicPr>
        <p:blipFill rotWithShape="1">
          <a:blip r:embed="rId7">
            <a:alphaModFix/>
          </a:blip>
          <a:srcRect b="0" l="0" r="16043" t="0"/>
          <a:stretch/>
        </p:blipFill>
        <p:spPr>
          <a:xfrm>
            <a:off x="0" y="4250600"/>
            <a:ext cx="2399050" cy="1600200"/>
          </a:xfrm>
          <a:prstGeom prst="rect">
            <a:avLst/>
          </a:prstGeom>
          <a:noFill/>
          <a:ln>
            <a:noFill/>
          </a:ln>
        </p:spPr>
      </p:pic>
      <p:pic>
        <p:nvPicPr>
          <p:cNvPr id="78" name="Google Shape;78;p16"/>
          <p:cNvPicPr preferRelativeResize="0"/>
          <p:nvPr/>
        </p:nvPicPr>
        <p:blipFill rotWithShape="1">
          <a:blip r:embed="rId8">
            <a:alphaModFix/>
          </a:blip>
          <a:srcRect b="0" l="8328" r="9210" t="0"/>
          <a:stretch/>
        </p:blipFill>
        <p:spPr>
          <a:xfrm>
            <a:off x="0" y="5850800"/>
            <a:ext cx="2277750" cy="1657350"/>
          </a:xfrm>
          <a:prstGeom prst="rect">
            <a:avLst/>
          </a:prstGeom>
          <a:noFill/>
          <a:ln>
            <a:noFill/>
          </a:ln>
        </p:spPr>
      </p:pic>
      <p:pic>
        <p:nvPicPr>
          <p:cNvPr id="79" name="Google Shape;79;p16"/>
          <p:cNvPicPr preferRelativeResize="0"/>
          <p:nvPr/>
        </p:nvPicPr>
        <p:blipFill>
          <a:blip r:embed="rId9">
            <a:alphaModFix/>
          </a:blip>
          <a:stretch>
            <a:fillRect/>
          </a:stretch>
        </p:blipFill>
        <p:spPr>
          <a:xfrm>
            <a:off x="0" y="7508150"/>
            <a:ext cx="1940800" cy="1698200"/>
          </a:xfrm>
          <a:prstGeom prst="rect">
            <a:avLst/>
          </a:prstGeom>
          <a:noFill/>
          <a:ln>
            <a:noFill/>
          </a:ln>
        </p:spPr>
      </p:pic>
      <p:pic>
        <p:nvPicPr>
          <p:cNvPr id="80" name="Google Shape;80;p16"/>
          <p:cNvPicPr preferRelativeResize="0"/>
          <p:nvPr/>
        </p:nvPicPr>
        <p:blipFill>
          <a:blip r:embed="rId10">
            <a:alphaModFix/>
          </a:blip>
          <a:stretch>
            <a:fillRect/>
          </a:stretch>
        </p:blipFill>
        <p:spPr>
          <a:xfrm>
            <a:off x="1940800" y="7508150"/>
            <a:ext cx="2120638" cy="1698200"/>
          </a:xfrm>
          <a:prstGeom prst="rect">
            <a:avLst/>
          </a:prstGeom>
          <a:noFill/>
          <a:ln>
            <a:noFill/>
          </a:ln>
        </p:spPr>
      </p:pic>
      <p:pic>
        <p:nvPicPr>
          <p:cNvPr id="81" name="Google Shape;81;p16"/>
          <p:cNvPicPr preferRelativeResize="0"/>
          <p:nvPr/>
        </p:nvPicPr>
        <p:blipFill rotWithShape="1">
          <a:blip r:embed="rId11">
            <a:alphaModFix/>
          </a:blip>
          <a:srcRect b="25300" l="11989" r="19063" t="0"/>
          <a:stretch/>
        </p:blipFill>
        <p:spPr>
          <a:xfrm>
            <a:off x="4737350" y="4029100"/>
            <a:ext cx="2120650" cy="1286671"/>
          </a:xfrm>
          <a:prstGeom prst="rect">
            <a:avLst/>
          </a:prstGeom>
          <a:noFill/>
          <a:ln>
            <a:noFill/>
          </a:ln>
        </p:spPr>
      </p:pic>
      <p:pic>
        <p:nvPicPr>
          <p:cNvPr id="82" name="Google Shape;82;p16"/>
          <p:cNvPicPr preferRelativeResize="0"/>
          <p:nvPr/>
        </p:nvPicPr>
        <p:blipFill rotWithShape="1">
          <a:blip r:embed="rId12">
            <a:alphaModFix/>
          </a:blip>
          <a:srcRect b="29799" l="0" r="7935" t="0"/>
          <a:stretch/>
        </p:blipFill>
        <p:spPr>
          <a:xfrm>
            <a:off x="4320750" y="6498150"/>
            <a:ext cx="2537250" cy="1515750"/>
          </a:xfrm>
          <a:prstGeom prst="rect">
            <a:avLst/>
          </a:prstGeom>
          <a:noFill/>
          <a:ln>
            <a:noFill/>
          </a:ln>
        </p:spPr>
      </p:pic>
      <p:pic>
        <p:nvPicPr>
          <p:cNvPr id="83" name="Google Shape;83;p16"/>
          <p:cNvPicPr preferRelativeResize="0"/>
          <p:nvPr/>
        </p:nvPicPr>
        <p:blipFill rotWithShape="1">
          <a:blip r:embed="rId13">
            <a:alphaModFix/>
          </a:blip>
          <a:srcRect b="25765" l="12898" r="10278" t="10742"/>
          <a:stretch/>
        </p:blipFill>
        <p:spPr>
          <a:xfrm>
            <a:off x="4737350" y="5206650"/>
            <a:ext cx="2120650" cy="1378681"/>
          </a:xfrm>
          <a:prstGeom prst="rect">
            <a:avLst/>
          </a:prstGeom>
          <a:noFill/>
          <a:ln>
            <a:noFill/>
          </a:ln>
        </p:spPr>
      </p:pic>
      <p:sp>
        <p:nvSpPr>
          <p:cNvPr id="84" name="Google Shape;84;p16"/>
          <p:cNvSpPr txBox="1"/>
          <p:nvPr/>
        </p:nvSpPr>
        <p:spPr>
          <a:xfrm>
            <a:off x="2978250" y="3710225"/>
            <a:ext cx="11799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a:t>Madeliefjes</a:t>
            </a:r>
            <a:endParaRPr b="1"/>
          </a:p>
        </p:txBody>
      </p:sp>
      <p:pic>
        <p:nvPicPr>
          <p:cNvPr id="85" name="Google Shape;85;p16"/>
          <p:cNvPicPr preferRelativeResize="0"/>
          <p:nvPr/>
        </p:nvPicPr>
        <p:blipFill rotWithShape="1">
          <a:blip r:embed="rId14">
            <a:alphaModFix/>
          </a:blip>
          <a:srcRect b="0" l="10746" r="0" t="0"/>
          <a:stretch/>
        </p:blipFill>
        <p:spPr>
          <a:xfrm>
            <a:off x="2277750" y="5616469"/>
            <a:ext cx="2537250" cy="1891681"/>
          </a:xfrm>
          <a:prstGeom prst="rect">
            <a:avLst/>
          </a:prstGeom>
          <a:noFill/>
          <a:ln>
            <a:noFill/>
          </a:ln>
        </p:spPr>
      </p:pic>
      <p:pic>
        <p:nvPicPr>
          <p:cNvPr id="86" name="Google Shape;86;p16"/>
          <p:cNvPicPr preferRelativeResize="0"/>
          <p:nvPr/>
        </p:nvPicPr>
        <p:blipFill>
          <a:blip r:embed="rId15">
            <a:alphaModFix/>
          </a:blip>
          <a:stretch>
            <a:fillRect/>
          </a:stretch>
        </p:blipFill>
        <p:spPr>
          <a:xfrm>
            <a:off x="2321500" y="4201600"/>
            <a:ext cx="2551940" cy="1698200"/>
          </a:xfrm>
          <a:prstGeom prst="rect">
            <a:avLst/>
          </a:prstGeom>
          <a:noFill/>
          <a:ln>
            <a:noFill/>
          </a:ln>
        </p:spPr>
      </p:pic>
      <p:sp>
        <p:nvSpPr>
          <p:cNvPr id="87" name="Google Shape;87;p16"/>
          <p:cNvSpPr txBox="1"/>
          <p:nvPr/>
        </p:nvSpPr>
        <p:spPr>
          <a:xfrm>
            <a:off x="4999425" y="3710225"/>
            <a:ext cx="11799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chemeClr val="dk2"/>
                </a:solidFill>
              </a:rPr>
              <a:t>Bankje</a:t>
            </a:r>
            <a:endParaRPr b="1">
              <a:solidFill>
                <a:schemeClr val="dk2"/>
              </a:solidFill>
            </a:endParaRPr>
          </a:p>
        </p:txBody>
      </p:sp>
      <p:sp>
        <p:nvSpPr>
          <p:cNvPr id="88" name="Google Shape;88;p16"/>
          <p:cNvSpPr txBox="1"/>
          <p:nvPr/>
        </p:nvSpPr>
        <p:spPr>
          <a:xfrm>
            <a:off x="2399050" y="5315775"/>
            <a:ext cx="13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FFFFFF"/>
                </a:solidFill>
              </a:rPr>
              <a:t>Roze boom</a:t>
            </a:r>
            <a:endParaRPr b="1">
              <a:solidFill>
                <a:srgbClr val="FFFFFF"/>
              </a:solidFill>
            </a:endParaRPr>
          </a:p>
        </p:txBody>
      </p:sp>
      <p:sp>
        <p:nvSpPr>
          <p:cNvPr id="89" name="Google Shape;89;p16"/>
          <p:cNvSpPr txBox="1"/>
          <p:nvPr/>
        </p:nvSpPr>
        <p:spPr>
          <a:xfrm>
            <a:off x="0" y="2737600"/>
            <a:ext cx="13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FFFFFF"/>
                </a:solidFill>
              </a:rPr>
              <a:t>Appelboom</a:t>
            </a:r>
            <a:endParaRPr b="1">
              <a:solidFill>
                <a:srgbClr val="FFFFFF"/>
              </a:solidFill>
            </a:endParaRPr>
          </a:p>
        </p:txBody>
      </p:sp>
      <p:sp>
        <p:nvSpPr>
          <p:cNvPr id="90" name="Google Shape;90;p16"/>
          <p:cNvSpPr txBox="1"/>
          <p:nvPr/>
        </p:nvSpPr>
        <p:spPr>
          <a:xfrm>
            <a:off x="892350" y="5386225"/>
            <a:ext cx="13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FFFFFF"/>
                </a:solidFill>
              </a:rPr>
              <a:t>Perenboom</a:t>
            </a:r>
            <a:endParaRPr b="1">
              <a:solidFill>
                <a:srgbClr val="FFFFFF"/>
              </a:solidFill>
            </a:endParaRPr>
          </a:p>
        </p:txBody>
      </p:sp>
      <p:sp>
        <p:nvSpPr>
          <p:cNvPr id="91" name="Google Shape;91;p16"/>
          <p:cNvSpPr txBox="1"/>
          <p:nvPr/>
        </p:nvSpPr>
        <p:spPr>
          <a:xfrm>
            <a:off x="5104975" y="5206650"/>
            <a:ext cx="13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FFFFFF"/>
                </a:solidFill>
              </a:rPr>
              <a:t>Heg</a:t>
            </a:r>
            <a:endParaRPr b="1">
              <a:solidFill>
                <a:srgbClr val="FFFFFF"/>
              </a:solidFill>
            </a:endParaRPr>
          </a:p>
        </p:txBody>
      </p:sp>
      <p:sp>
        <p:nvSpPr>
          <p:cNvPr id="92" name="Google Shape;92;p16"/>
          <p:cNvSpPr txBox="1"/>
          <p:nvPr/>
        </p:nvSpPr>
        <p:spPr>
          <a:xfrm>
            <a:off x="4815000" y="3953775"/>
            <a:ext cx="18180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FFFFFF"/>
                </a:solidFill>
              </a:rPr>
              <a:t>Lieveheersbeestje</a:t>
            </a:r>
            <a:endParaRPr b="1">
              <a:solidFill>
                <a:srgbClr val="FFFFFF"/>
              </a:solidFill>
            </a:endParaRPr>
          </a:p>
        </p:txBody>
      </p:sp>
      <p:sp>
        <p:nvSpPr>
          <p:cNvPr id="93" name="Google Shape;93;p16"/>
          <p:cNvSpPr txBox="1"/>
          <p:nvPr/>
        </p:nvSpPr>
        <p:spPr>
          <a:xfrm>
            <a:off x="2308425" y="5899800"/>
            <a:ext cx="13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FFFFFF"/>
                </a:solidFill>
              </a:rPr>
              <a:t>Klaproos</a:t>
            </a:r>
            <a:endParaRPr b="1">
              <a:solidFill>
                <a:srgbClr val="FFFFFF"/>
              </a:solidFill>
            </a:endParaRPr>
          </a:p>
        </p:txBody>
      </p:sp>
      <p:sp>
        <p:nvSpPr>
          <p:cNvPr id="94" name="Google Shape;94;p16"/>
          <p:cNvSpPr txBox="1"/>
          <p:nvPr/>
        </p:nvSpPr>
        <p:spPr>
          <a:xfrm>
            <a:off x="0" y="5899800"/>
            <a:ext cx="13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FFFFFF"/>
                </a:solidFill>
              </a:rPr>
              <a:t>Spinneweb</a:t>
            </a:r>
            <a:endParaRPr b="1">
              <a:solidFill>
                <a:srgbClr val="FFFFFF"/>
              </a:solidFill>
            </a:endParaRPr>
          </a:p>
        </p:txBody>
      </p:sp>
      <p:sp>
        <p:nvSpPr>
          <p:cNvPr id="95" name="Google Shape;95;p16"/>
          <p:cNvSpPr txBox="1"/>
          <p:nvPr/>
        </p:nvSpPr>
        <p:spPr>
          <a:xfrm>
            <a:off x="5481450" y="7439750"/>
            <a:ext cx="13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FFFFFF"/>
                </a:solidFill>
              </a:rPr>
              <a:t>Paddestoel</a:t>
            </a:r>
            <a:endParaRPr b="1">
              <a:solidFill>
                <a:srgbClr val="FFFFFF"/>
              </a:solidFill>
            </a:endParaRPr>
          </a:p>
        </p:txBody>
      </p:sp>
      <p:sp>
        <p:nvSpPr>
          <p:cNvPr id="96" name="Google Shape;96;p16"/>
          <p:cNvSpPr txBox="1"/>
          <p:nvPr/>
        </p:nvSpPr>
        <p:spPr>
          <a:xfrm>
            <a:off x="277700" y="8662925"/>
            <a:ext cx="13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FFFFFF"/>
                </a:solidFill>
              </a:rPr>
              <a:t>Eekhoorn</a:t>
            </a:r>
            <a:endParaRPr b="1">
              <a:solidFill>
                <a:srgbClr val="FFFFFF"/>
              </a:solidFill>
            </a:endParaRPr>
          </a:p>
        </p:txBody>
      </p:sp>
      <p:sp>
        <p:nvSpPr>
          <p:cNvPr id="97" name="Google Shape;97;p16"/>
          <p:cNvSpPr txBox="1"/>
          <p:nvPr/>
        </p:nvSpPr>
        <p:spPr>
          <a:xfrm>
            <a:off x="1892225" y="8889775"/>
            <a:ext cx="16479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a:t>Beukennootje</a:t>
            </a:r>
            <a:endParaRPr b="1"/>
          </a:p>
        </p:txBody>
      </p:sp>
      <p:pic>
        <p:nvPicPr>
          <p:cNvPr id="98" name="Google Shape;98;p16"/>
          <p:cNvPicPr preferRelativeResize="0"/>
          <p:nvPr/>
        </p:nvPicPr>
        <p:blipFill rotWithShape="1">
          <a:blip r:embed="rId16">
            <a:alphaModFix/>
          </a:blip>
          <a:srcRect b="25615" l="8401" r="3165" t="20591"/>
          <a:stretch/>
        </p:blipFill>
        <p:spPr>
          <a:xfrm>
            <a:off x="4061450" y="7914850"/>
            <a:ext cx="2809375" cy="1291500"/>
          </a:xfrm>
          <a:prstGeom prst="rect">
            <a:avLst/>
          </a:prstGeom>
          <a:noFill/>
          <a:ln>
            <a:noFill/>
          </a:ln>
        </p:spPr>
      </p:pic>
      <p:sp>
        <p:nvSpPr>
          <p:cNvPr id="99" name="Google Shape;99;p16"/>
          <p:cNvSpPr txBox="1"/>
          <p:nvPr/>
        </p:nvSpPr>
        <p:spPr>
          <a:xfrm>
            <a:off x="6179325" y="8823225"/>
            <a:ext cx="13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FFFFFF"/>
                </a:solidFill>
              </a:rPr>
              <a:t>Vijver</a:t>
            </a:r>
            <a:endParaRPr b="1">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17"/>
          <p:cNvSpPr txBox="1"/>
          <p:nvPr/>
        </p:nvSpPr>
        <p:spPr>
          <a:xfrm>
            <a:off x="664050" y="2003000"/>
            <a:ext cx="5529900" cy="6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600">
                <a:latin typeface="Calibri"/>
                <a:ea typeface="Calibri"/>
                <a:cs typeface="Calibri"/>
                <a:sym typeface="Calibri"/>
              </a:rPr>
              <a:t>Sporen van Gods schepping</a:t>
            </a:r>
            <a:endParaRPr sz="3600">
              <a:latin typeface="Calibri"/>
              <a:ea typeface="Calibri"/>
              <a:cs typeface="Calibri"/>
              <a:sym typeface="Calibri"/>
            </a:endParaRPr>
          </a:p>
          <a:p>
            <a:pPr indent="0" lvl="0" marL="0" rtl="0" algn="ctr">
              <a:spcBef>
                <a:spcPts val="0"/>
              </a:spcBef>
              <a:spcAft>
                <a:spcPts val="0"/>
              </a:spcAft>
              <a:buNone/>
            </a:pPr>
            <a:r>
              <a:t/>
            </a:r>
            <a:endParaRPr sz="1600">
              <a:latin typeface="Calibri"/>
              <a:ea typeface="Calibri"/>
              <a:cs typeface="Calibri"/>
              <a:sym typeface="Calibri"/>
            </a:endParaRPr>
          </a:p>
          <a:p>
            <a:pPr indent="0" lvl="0" marL="0" rtl="0" algn="ctr">
              <a:lnSpc>
                <a:spcPct val="120000"/>
              </a:lnSpc>
              <a:spcBef>
                <a:spcPts val="0"/>
              </a:spcBef>
              <a:spcAft>
                <a:spcPts val="0"/>
              </a:spcAft>
              <a:buNone/>
            </a:pPr>
            <a:r>
              <a:rPr lang="nl">
                <a:solidFill>
                  <a:srgbClr val="FF9900"/>
                </a:solidFill>
                <a:highlight>
                  <a:srgbClr val="FFFFFF"/>
                </a:highlight>
                <a:latin typeface="Calibri"/>
                <a:ea typeface="Calibri"/>
                <a:cs typeface="Calibri"/>
                <a:sym typeface="Calibri"/>
              </a:rPr>
              <a:t>“</a:t>
            </a:r>
            <a:r>
              <a:rPr lang="nl">
                <a:solidFill>
                  <a:srgbClr val="FF9900"/>
                </a:solidFill>
                <a:latin typeface="Calibri"/>
                <a:ea typeface="Calibri"/>
                <a:cs typeface="Calibri"/>
                <a:sym typeface="Calibri"/>
              </a:rPr>
              <a:t>Ook al kun je God niet zien, je kunt wel zien wat hij gedaan heeft. God heeft de wereld gemaakt. Zo kan iedereen die verstand heeft, Gods eeuwige macht zien, en begrijpen dat hij God is.” - Romeinen 1:20a </a:t>
            </a:r>
            <a:endParaRPr>
              <a:solidFill>
                <a:srgbClr val="FF9900"/>
              </a:solidFill>
              <a:latin typeface="Calibri"/>
              <a:ea typeface="Calibri"/>
              <a:cs typeface="Calibri"/>
              <a:sym typeface="Calibri"/>
            </a:endParaRPr>
          </a:p>
          <a:p>
            <a:pPr indent="0" lvl="0" marL="0" rtl="0" algn="ctr">
              <a:lnSpc>
                <a:spcPct val="120000"/>
              </a:lnSpc>
              <a:spcBef>
                <a:spcPts val="0"/>
              </a:spcBef>
              <a:spcAft>
                <a:spcPts val="0"/>
              </a:spcAft>
              <a:buNone/>
            </a:pPr>
            <a:r>
              <a:t/>
            </a:r>
            <a:endParaRPr>
              <a:solidFill>
                <a:srgbClr val="FF9900"/>
              </a:solidFill>
              <a:highlight>
                <a:srgbClr val="FFFFFF"/>
              </a:highlight>
              <a:latin typeface="Calibri"/>
              <a:ea typeface="Calibri"/>
              <a:cs typeface="Calibri"/>
              <a:sym typeface="Calibri"/>
            </a:endParaRPr>
          </a:p>
          <a:p>
            <a:pPr indent="0" lvl="0" marL="0" rtl="0" algn="l">
              <a:spcBef>
                <a:spcPts val="0"/>
              </a:spcBef>
              <a:spcAft>
                <a:spcPts val="0"/>
              </a:spcAft>
              <a:buNone/>
            </a:pPr>
            <a:r>
              <a:rPr b="1" lang="nl" sz="1600">
                <a:latin typeface="Calibri"/>
                <a:ea typeface="Calibri"/>
                <a:cs typeface="Calibri"/>
                <a:sym typeface="Calibri"/>
              </a:rPr>
              <a:t>Opdracht:</a:t>
            </a:r>
            <a:endParaRPr b="1" sz="1600">
              <a:latin typeface="Calibri"/>
              <a:ea typeface="Calibri"/>
              <a:cs typeface="Calibri"/>
              <a:sym typeface="Calibri"/>
            </a:endParaRPr>
          </a:p>
          <a:p>
            <a:pPr indent="0" lvl="0" marL="0" rtl="0" algn="l">
              <a:lnSpc>
                <a:spcPct val="115000"/>
              </a:lnSpc>
              <a:spcBef>
                <a:spcPts val="0"/>
              </a:spcBef>
              <a:spcAft>
                <a:spcPts val="0"/>
              </a:spcAft>
              <a:buNone/>
            </a:pPr>
            <a:r>
              <a:rPr lang="nl" sz="1600">
                <a:highlight>
                  <a:schemeClr val="dk1"/>
                </a:highlight>
                <a:latin typeface="Calibri"/>
                <a:ea typeface="Calibri"/>
                <a:cs typeface="Calibri"/>
                <a:sym typeface="Calibri"/>
              </a:rPr>
              <a:t>Ga met een groepje op stap in de omgeving. Spreek samen een gebied af, en een tijd waarop jullie allemaal weer terug zijn. </a:t>
            </a:r>
            <a:r>
              <a:rPr lang="nl" sz="1600">
                <a:latin typeface="Calibri"/>
                <a:ea typeface="Calibri"/>
                <a:cs typeface="Calibri"/>
                <a:sym typeface="Calibri"/>
              </a:rPr>
              <a:t>Zorg dat elk groepje een camera heeft om foto's te maken waarin jij de sporen van Gods schepping ziet. Maak het voor kinderen wat eenvoudiger bijv. door te vragen: ‘Wat zie jij om je heen waarvan je denkt dat God dat gemaakt heeft?”. Je mag zo creatief zijn als je zelf wilt en ook zelf iets creëren of uitbeelden om op de foto te zetten. Je kunt de foto's later terugkijken met een laptop en beamer of sturen via whatsapp.</a:t>
            </a:r>
            <a:endParaRPr sz="1600">
              <a:latin typeface="Calibri"/>
              <a:ea typeface="Calibri"/>
              <a:cs typeface="Calibri"/>
              <a:sym typeface="Calibri"/>
            </a:endParaRPr>
          </a:p>
          <a:p>
            <a:pPr indent="0" lvl="0" marL="0" rtl="0" algn="l">
              <a:lnSpc>
                <a:spcPct val="115000"/>
              </a:lnSpc>
              <a:spcBef>
                <a:spcPts val="0"/>
              </a:spcBef>
              <a:spcAft>
                <a:spcPts val="0"/>
              </a:spcAft>
              <a:buNone/>
            </a:pPr>
            <a:r>
              <a:t/>
            </a:r>
            <a:endParaRPr sz="1600">
              <a:latin typeface="Calibri"/>
              <a:ea typeface="Calibri"/>
              <a:cs typeface="Calibri"/>
              <a:sym typeface="Calibri"/>
            </a:endParaRPr>
          </a:p>
          <a:p>
            <a:pPr indent="0" lvl="0" marL="0" rtl="0" algn="l">
              <a:lnSpc>
                <a:spcPct val="115000"/>
              </a:lnSpc>
              <a:spcBef>
                <a:spcPts val="0"/>
              </a:spcBef>
              <a:spcAft>
                <a:spcPts val="0"/>
              </a:spcAft>
              <a:buNone/>
            </a:pPr>
            <a:r>
              <a:t/>
            </a:r>
            <a:endParaRPr b="1" sz="1600">
              <a:latin typeface="Calibri"/>
              <a:ea typeface="Calibri"/>
              <a:cs typeface="Calibri"/>
              <a:sym typeface="Calibri"/>
            </a:endParaRPr>
          </a:p>
          <a:p>
            <a:pPr indent="0" lvl="0" marL="0" rtl="0" algn="l">
              <a:lnSpc>
                <a:spcPct val="115000"/>
              </a:lnSpc>
              <a:spcBef>
                <a:spcPts val="0"/>
              </a:spcBef>
              <a:spcAft>
                <a:spcPts val="0"/>
              </a:spcAft>
              <a:buNone/>
            </a:pPr>
            <a:r>
              <a:t/>
            </a:r>
            <a:endParaRPr b="1" sz="1600">
              <a:latin typeface="Calibri"/>
              <a:ea typeface="Calibri"/>
              <a:cs typeface="Calibri"/>
              <a:sym typeface="Calibri"/>
            </a:endParaRPr>
          </a:p>
          <a:p>
            <a:pPr indent="0" lvl="0" marL="0" rtl="0" algn="l">
              <a:lnSpc>
                <a:spcPct val="115000"/>
              </a:lnSpc>
              <a:spcBef>
                <a:spcPts val="0"/>
              </a:spcBef>
              <a:spcAft>
                <a:spcPts val="0"/>
              </a:spcAft>
              <a:buNone/>
            </a:pPr>
            <a:r>
              <a:t/>
            </a:r>
            <a:endParaRPr b="1" sz="1600">
              <a:latin typeface="Calibri"/>
              <a:ea typeface="Calibri"/>
              <a:cs typeface="Calibri"/>
              <a:sym typeface="Calibri"/>
            </a:endParaRPr>
          </a:p>
          <a:p>
            <a:pPr indent="0" lvl="0" marL="0" rtl="0" algn="l">
              <a:lnSpc>
                <a:spcPct val="115000"/>
              </a:lnSpc>
              <a:spcBef>
                <a:spcPts val="0"/>
              </a:spcBef>
              <a:spcAft>
                <a:spcPts val="0"/>
              </a:spcAft>
              <a:buNone/>
            </a:pPr>
            <a:r>
              <a:rPr b="1" lang="nl" sz="1600">
                <a:latin typeface="Calibri"/>
                <a:ea typeface="Calibri"/>
                <a:cs typeface="Calibri"/>
                <a:sym typeface="Calibri"/>
              </a:rPr>
              <a:t>Toelichting</a:t>
            </a:r>
            <a:endParaRPr b="1" sz="1600">
              <a:latin typeface="Calibri"/>
              <a:ea typeface="Calibri"/>
              <a:cs typeface="Calibri"/>
              <a:sym typeface="Calibri"/>
            </a:endParaRPr>
          </a:p>
          <a:p>
            <a:pPr indent="0" lvl="0" marL="0" rtl="0" algn="l">
              <a:lnSpc>
                <a:spcPct val="115000"/>
              </a:lnSpc>
              <a:spcBef>
                <a:spcPts val="0"/>
              </a:spcBef>
              <a:spcAft>
                <a:spcPts val="0"/>
              </a:spcAft>
              <a:buNone/>
            </a:pPr>
            <a:r>
              <a:rPr lang="nl" sz="1600">
                <a:latin typeface="Calibri"/>
                <a:ea typeface="Calibri"/>
                <a:cs typeface="Calibri"/>
                <a:sym typeface="Calibri"/>
              </a:rPr>
              <a:t>God laat zijn sporen achter in deze wereld. We kunnen allerlei dingen in onze omgeving vinden die iets laten zien van wie God is en wat hij gemaakt heeft. Bijvoorbeeld in de natuur, in mens of dier. Het verwijst ons als het ware naar de Bron van het leven.</a:t>
            </a:r>
            <a:endParaRPr sz="1600">
              <a:latin typeface="Calibri"/>
              <a:ea typeface="Calibri"/>
              <a:cs typeface="Calibri"/>
              <a:sym typeface="Calibri"/>
            </a:endParaRPr>
          </a:p>
          <a:p>
            <a:pPr indent="0" lvl="0" marL="0" rtl="0" algn="l">
              <a:lnSpc>
                <a:spcPct val="115000"/>
              </a:lnSpc>
              <a:spcBef>
                <a:spcPts val="0"/>
              </a:spcBef>
              <a:spcAft>
                <a:spcPts val="0"/>
              </a:spcAft>
              <a:buNone/>
            </a:pPr>
            <a:r>
              <a:t/>
            </a:r>
            <a:endParaRPr>
              <a:latin typeface="Calibri"/>
              <a:ea typeface="Calibri"/>
              <a:cs typeface="Calibri"/>
              <a:sym typeface="Calibri"/>
            </a:endParaRPr>
          </a:p>
          <a:p>
            <a:pPr indent="0" lvl="0" marL="0" rtl="0" algn="l">
              <a:lnSpc>
                <a:spcPct val="115000"/>
              </a:lnSpc>
              <a:spcBef>
                <a:spcPts val="0"/>
              </a:spcBef>
              <a:spcAft>
                <a:spcPts val="0"/>
              </a:spcAft>
              <a:buNone/>
            </a:pPr>
            <a:r>
              <a:t/>
            </a:r>
            <a:endParaRPr sz="1600">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45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p:txBody>
      </p:sp>
      <p:pic>
        <p:nvPicPr>
          <p:cNvPr id="105" name="Google Shape;105;p17"/>
          <p:cNvPicPr preferRelativeResize="0"/>
          <p:nvPr/>
        </p:nvPicPr>
        <p:blipFill>
          <a:blip r:embed="rId4">
            <a:alphaModFix/>
          </a:blip>
          <a:stretch>
            <a:fillRect/>
          </a:stretch>
        </p:blipFill>
        <p:spPr>
          <a:xfrm>
            <a:off x="3849450" y="6524325"/>
            <a:ext cx="1562800" cy="1562800"/>
          </a:xfrm>
          <a:prstGeom prst="rect">
            <a:avLst/>
          </a:prstGeom>
          <a:noFill/>
          <a:ln>
            <a:noFill/>
          </a:ln>
        </p:spPr>
      </p:pic>
      <p:pic>
        <p:nvPicPr>
          <p:cNvPr id="106" name="Google Shape;106;p17"/>
          <p:cNvPicPr preferRelativeResize="0"/>
          <p:nvPr/>
        </p:nvPicPr>
        <p:blipFill>
          <a:blip r:embed="rId5">
            <a:alphaModFix/>
          </a:blip>
          <a:stretch>
            <a:fillRect/>
          </a:stretch>
        </p:blipFill>
        <p:spPr>
          <a:xfrm>
            <a:off x="1114275" y="6649850"/>
            <a:ext cx="2399250" cy="947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18"/>
          <p:cNvSpPr txBox="1"/>
          <p:nvPr/>
        </p:nvSpPr>
        <p:spPr>
          <a:xfrm>
            <a:off x="664050" y="2408075"/>
            <a:ext cx="5529900" cy="6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600">
                <a:latin typeface="Calibri"/>
                <a:ea typeface="Calibri"/>
                <a:cs typeface="Calibri"/>
                <a:sym typeface="Calibri"/>
              </a:rPr>
              <a:t>Dierenmasker maken</a:t>
            </a:r>
            <a:endParaRPr sz="3600">
              <a:latin typeface="Calibri"/>
              <a:ea typeface="Calibri"/>
              <a:cs typeface="Calibri"/>
              <a:sym typeface="Calibri"/>
            </a:endParaRPr>
          </a:p>
          <a:p>
            <a:pPr indent="0" lvl="0" marL="0" rtl="0" algn="ctr">
              <a:spcBef>
                <a:spcPts val="0"/>
              </a:spcBef>
              <a:spcAft>
                <a:spcPts val="0"/>
              </a:spcAft>
              <a:buNone/>
            </a:pPr>
            <a:r>
              <a:t/>
            </a:r>
            <a:endParaRPr sz="1600">
              <a:latin typeface="Calibri"/>
              <a:ea typeface="Calibri"/>
              <a:cs typeface="Calibri"/>
              <a:sym typeface="Calibri"/>
            </a:endParaRPr>
          </a:p>
          <a:p>
            <a:pPr indent="0" lvl="0" marL="0" rtl="0" algn="ctr">
              <a:lnSpc>
                <a:spcPct val="120000"/>
              </a:lnSpc>
              <a:spcBef>
                <a:spcPts val="0"/>
              </a:spcBef>
              <a:spcAft>
                <a:spcPts val="0"/>
              </a:spcAft>
              <a:buNone/>
            </a:pPr>
            <a:r>
              <a:rPr i="1" lang="nl" sz="1600">
                <a:solidFill>
                  <a:srgbClr val="FF9900"/>
                </a:solidFill>
                <a:highlight>
                  <a:srgbClr val="FFFFFF"/>
                </a:highlight>
                <a:latin typeface="Calibri"/>
                <a:ea typeface="Calibri"/>
                <a:cs typeface="Calibri"/>
                <a:sym typeface="Calibri"/>
              </a:rPr>
              <a:t>"Toen maakt hij alle wilde en tamme dieren en alle vogels. Hij maakte ze van aarde. Hij bracht de dieren naar de mens, want de mens moest ze een naam geven..” - </a:t>
            </a:r>
            <a:r>
              <a:rPr lang="nl" sz="1600">
                <a:solidFill>
                  <a:srgbClr val="FF9900"/>
                </a:solidFill>
                <a:highlight>
                  <a:srgbClr val="FFFFFF"/>
                </a:highlight>
                <a:latin typeface="Calibri"/>
                <a:ea typeface="Calibri"/>
                <a:cs typeface="Calibri"/>
                <a:sym typeface="Calibri"/>
              </a:rPr>
              <a:t>Genesis 2:19-20</a:t>
            </a:r>
            <a:endParaRPr sz="1600">
              <a:solidFill>
                <a:srgbClr val="FF9900"/>
              </a:solidFill>
              <a:highlight>
                <a:srgbClr val="FFFFFF"/>
              </a:highlight>
              <a:latin typeface="Calibri"/>
              <a:ea typeface="Calibri"/>
              <a:cs typeface="Calibri"/>
              <a:sym typeface="Calibri"/>
            </a:endParaRPr>
          </a:p>
          <a:p>
            <a:pPr indent="0" lvl="0" marL="0" rtl="0" algn="ctr">
              <a:spcBef>
                <a:spcPts val="0"/>
              </a:spcBef>
              <a:spcAft>
                <a:spcPts val="0"/>
              </a:spcAft>
              <a:buNone/>
            </a:pPr>
            <a:r>
              <a:t/>
            </a:r>
            <a:endParaRPr i="1" sz="1600">
              <a:latin typeface="Calibri"/>
              <a:ea typeface="Calibri"/>
              <a:cs typeface="Calibri"/>
              <a:sym typeface="Calibri"/>
            </a:endParaRPr>
          </a:p>
          <a:p>
            <a:pPr indent="0" lvl="0" marL="0" rtl="0" algn="ctr">
              <a:spcBef>
                <a:spcPts val="0"/>
              </a:spcBef>
              <a:spcAft>
                <a:spcPts val="0"/>
              </a:spcAft>
              <a:buNone/>
            </a:pPr>
            <a:r>
              <a:t/>
            </a:r>
            <a:endParaRPr i="1" sz="1600">
              <a:latin typeface="Calibri"/>
              <a:ea typeface="Calibri"/>
              <a:cs typeface="Calibri"/>
              <a:sym typeface="Calibri"/>
            </a:endParaRPr>
          </a:p>
          <a:p>
            <a:pPr indent="0" lvl="0" marL="0" rtl="0" algn="l">
              <a:spcBef>
                <a:spcPts val="0"/>
              </a:spcBef>
              <a:spcAft>
                <a:spcPts val="0"/>
              </a:spcAft>
              <a:buNone/>
            </a:pPr>
            <a:r>
              <a:rPr b="1" lang="nl" sz="1600">
                <a:latin typeface="Calibri"/>
                <a:ea typeface="Calibri"/>
                <a:cs typeface="Calibri"/>
                <a:sym typeface="Calibri"/>
              </a:rPr>
              <a:t>Opdracht: </a:t>
            </a:r>
            <a:endParaRPr b="1" sz="1600">
              <a:latin typeface="Calibri"/>
              <a:ea typeface="Calibri"/>
              <a:cs typeface="Calibri"/>
              <a:sym typeface="Calibri"/>
            </a:endParaRPr>
          </a:p>
          <a:p>
            <a:pPr indent="0" lvl="0" marL="0" rtl="0" algn="l">
              <a:lnSpc>
                <a:spcPct val="120000"/>
              </a:lnSpc>
              <a:spcBef>
                <a:spcPts val="0"/>
              </a:spcBef>
              <a:spcAft>
                <a:spcPts val="0"/>
              </a:spcAft>
              <a:buNone/>
            </a:pPr>
            <a:r>
              <a:rPr lang="nl" sz="1600">
                <a:highlight>
                  <a:srgbClr val="FFFFFF"/>
                </a:highlight>
                <a:latin typeface="Calibri"/>
                <a:ea typeface="Calibri"/>
                <a:cs typeface="Calibri"/>
                <a:sym typeface="Calibri"/>
              </a:rPr>
              <a:t>Kies een dier uit. Kleur deze met potloden of stiften en knip het dier uit, vergeet niet de ogen er uit te knippen. Bevestig aan elke kant een elastiekje en zet hem op!</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rPr b="1" lang="nl" sz="1600">
                <a:highlight>
                  <a:srgbClr val="FFFFFF"/>
                </a:highlight>
                <a:latin typeface="Calibri"/>
                <a:ea typeface="Calibri"/>
                <a:cs typeface="Calibri"/>
                <a:sym typeface="Calibri"/>
              </a:rPr>
              <a:t>Vragen</a:t>
            </a:r>
            <a:endParaRPr b="1"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rPr lang="nl" sz="1600">
                <a:highlight>
                  <a:srgbClr val="FFFFFF"/>
                </a:highlight>
                <a:latin typeface="Calibri"/>
                <a:ea typeface="Calibri"/>
                <a:cs typeface="Calibri"/>
                <a:sym typeface="Calibri"/>
              </a:rPr>
              <a:t>1. Waarom heb je voor dit dier gekozen?</a:t>
            </a:r>
            <a:endParaRPr sz="1600">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rPr lang="nl" sz="1600">
                <a:highlight>
                  <a:srgbClr val="FFFFFF"/>
                </a:highlight>
                <a:latin typeface="Calibri"/>
                <a:ea typeface="Calibri"/>
                <a:cs typeface="Calibri"/>
                <a:sym typeface="Calibri"/>
              </a:rPr>
              <a:t>2. Hoe je vind je het dat God dieren heeft gemaakt?</a:t>
            </a:r>
            <a:endParaRPr sz="1600">
              <a:highlight>
                <a:srgbClr val="FFFFFF"/>
              </a:highlight>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p:txBody>
      </p:sp>
      <p:pic>
        <p:nvPicPr>
          <p:cNvPr id="112" name="Google Shape;112;p18"/>
          <p:cNvPicPr preferRelativeResize="0"/>
          <p:nvPr/>
        </p:nvPicPr>
        <p:blipFill>
          <a:blip r:embed="rId4">
            <a:alphaModFix/>
          </a:blip>
          <a:stretch>
            <a:fillRect/>
          </a:stretch>
        </p:blipFill>
        <p:spPr>
          <a:xfrm>
            <a:off x="2539225" y="7416350"/>
            <a:ext cx="1779550" cy="1779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6" name="Shape 116"/>
        <p:cNvGrpSpPr/>
        <p:nvPr/>
      </p:nvGrpSpPr>
      <p:grpSpPr>
        <a:xfrm>
          <a:off x="0" y="0"/>
          <a:ext cx="0" cy="0"/>
          <a:chOff x="0" y="0"/>
          <a:chExt cx="0" cy="0"/>
        </a:xfrm>
      </p:grpSpPr>
      <p:pic>
        <p:nvPicPr>
          <p:cNvPr id="117" name="Google Shape;117;p19"/>
          <p:cNvPicPr preferRelativeResize="0"/>
          <p:nvPr/>
        </p:nvPicPr>
        <p:blipFill>
          <a:blip r:embed="rId3">
            <a:alphaModFix/>
          </a:blip>
          <a:stretch>
            <a:fillRect/>
          </a:stretch>
        </p:blipFill>
        <p:spPr>
          <a:xfrm>
            <a:off x="106650" y="2236075"/>
            <a:ext cx="6751350" cy="6751376"/>
          </a:xfrm>
          <a:prstGeom prst="rect">
            <a:avLst/>
          </a:prstGeom>
          <a:noFill/>
          <a:ln>
            <a:noFill/>
          </a:ln>
        </p:spPr>
      </p:pic>
      <p:sp>
        <p:nvSpPr>
          <p:cNvPr id="118" name="Google Shape;118;p19"/>
          <p:cNvSpPr txBox="1"/>
          <p:nvPr/>
        </p:nvSpPr>
        <p:spPr>
          <a:xfrm>
            <a:off x="2196600" y="1074950"/>
            <a:ext cx="30000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600">
                <a:latin typeface="Calibri"/>
                <a:ea typeface="Calibri"/>
                <a:cs typeface="Calibri"/>
                <a:sym typeface="Calibri"/>
              </a:rPr>
              <a:t>Leeuw</a:t>
            </a:r>
            <a:endParaRPr sz="36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2" name="Shape 122"/>
        <p:cNvGrpSpPr/>
        <p:nvPr/>
      </p:nvGrpSpPr>
      <p:grpSpPr>
        <a:xfrm>
          <a:off x="0" y="0"/>
          <a:ext cx="0" cy="0"/>
          <a:chOff x="0" y="0"/>
          <a:chExt cx="0" cy="0"/>
        </a:xfrm>
      </p:grpSpPr>
      <p:pic>
        <p:nvPicPr>
          <p:cNvPr id="123" name="Google Shape;123;p20"/>
          <p:cNvPicPr preferRelativeResize="0"/>
          <p:nvPr/>
        </p:nvPicPr>
        <p:blipFill>
          <a:blip r:embed="rId3">
            <a:alphaModFix/>
          </a:blip>
          <a:stretch>
            <a:fillRect/>
          </a:stretch>
        </p:blipFill>
        <p:spPr>
          <a:xfrm>
            <a:off x="75200" y="1765200"/>
            <a:ext cx="6782800" cy="6782800"/>
          </a:xfrm>
          <a:prstGeom prst="rect">
            <a:avLst/>
          </a:prstGeom>
          <a:noFill/>
          <a:ln>
            <a:noFill/>
          </a:ln>
        </p:spPr>
      </p:pic>
      <p:sp>
        <p:nvSpPr>
          <p:cNvPr id="124" name="Google Shape;124;p20"/>
          <p:cNvSpPr txBox="1"/>
          <p:nvPr/>
        </p:nvSpPr>
        <p:spPr>
          <a:xfrm>
            <a:off x="2196600" y="823900"/>
            <a:ext cx="30000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600">
                <a:latin typeface="Calibri"/>
                <a:ea typeface="Calibri"/>
                <a:cs typeface="Calibri"/>
                <a:sym typeface="Calibri"/>
              </a:rPr>
              <a:t>Konijn</a:t>
            </a:r>
            <a:endParaRPr sz="36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8" name="Shape 128"/>
        <p:cNvGrpSpPr/>
        <p:nvPr/>
      </p:nvGrpSpPr>
      <p:grpSpPr>
        <a:xfrm>
          <a:off x="0" y="0"/>
          <a:ext cx="0" cy="0"/>
          <a:chOff x="0" y="0"/>
          <a:chExt cx="0" cy="0"/>
        </a:xfrm>
      </p:grpSpPr>
      <p:pic>
        <p:nvPicPr>
          <p:cNvPr id="129" name="Google Shape;129;p21"/>
          <p:cNvPicPr preferRelativeResize="0"/>
          <p:nvPr/>
        </p:nvPicPr>
        <p:blipFill>
          <a:blip r:embed="rId3">
            <a:alphaModFix/>
          </a:blip>
          <a:stretch>
            <a:fillRect/>
          </a:stretch>
        </p:blipFill>
        <p:spPr>
          <a:xfrm>
            <a:off x="152400" y="1599000"/>
            <a:ext cx="6705600" cy="6705600"/>
          </a:xfrm>
          <a:prstGeom prst="rect">
            <a:avLst/>
          </a:prstGeom>
          <a:noFill/>
          <a:ln>
            <a:noFill/>
          </a:ln>
        </p:spPr>
      </p:pic>
      <p:sp>
        <p:nvSpPr>
          <p:cNvPr id="130" name="Google Shape;130;p21"/>
          <p:cNvSpPr txBox="1"/>
          <p:nvPr/>
        </p:nvSpPr>
        <p:spPr>
          <a:xfrm>
            <a:off x="2196600" y="1074950"/>
            <a:ext cx="30000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600">
                <a:latin typeface="Calibri"/>
                <a:ea typeface="Calibri"/>
                <a:cs typeface="Calibri"/>
                <a:sym typeface="Calibri"/>
              </a:rPr>
              <a:t>Aap</a:t>
            </a:r>
            <a:endParaRPr sz="36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